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sldIdLst>
    <p:sldId id="256" r:id="rId2"/>
    <p:sldId id="327" r:id="rId3"/>
    <p:sldId id="292" r:id="rId4"/>
    <p:sldId id="328" r:id="rId5"/>
    <p:sldId id="361" r:id="rId6"/>
    <p:sldId id="329" r:id="rId7"/>
    <p:sldId id="330" r:id="rId8"/>
    <p:sldId id="331" r:id="rId9"/>
    <p:sldId id="296" r:id="rId10"/>
    <p:sldId id="297" r:id="rId11"/>
    <p:sldId id="299" r:id="rId12"/>
    <p:sldId id="298" r:id="rId13"/>
    <p:sldId id="300" r:id="rId14"/>
    <p:sldId id="295" r:id="rId15"/>
    <p:sldId id="332" r:id="rId16"/>
    <p:sldId id="301" r:id="rId17"/>
    <p:sldId id="305" r:id="rId18"/>
    <p:sldId id="306" r:id="rId19"/>
    <p:sldId id="307" r:id="rId20"/>
    <p:sldId id="308" r:id="rId21"/>
    <p:sldId id="302" r:id="rId22"/>
    <p:sldId id="303" r:id="rId23"/>
    <p:sldId id="304" r:id="rId24"/>
    <p:sldId id="309" r:id="rId25"/>
    <p:sldId id="355" r:id="rId26"/>
    <p:sldId id="340" r:id="rId27"/>
    <p:sldId id="350" r:id="rId28"/>
    <p:sldId id="349" r:id="rId29"/>
    <p:sldId id="341" r:id="rId30"/>
    <p:sldId id="342" r:id="rId31"/>
    <p:sldId id="338" r:id="rId32"/>
    <p:sldId id="356" r:id="rId33"/>
    <p:sldId id="365" r:id="rId34"/>
    <p:sldId id="366" r:id="rId35"/>
    <p:sldId id="364" r:id="rId36"/>
    <p:sldId id="339" r:id="rId37"/>
    <p:sldId id="343" r:id="rId38"/>
    <p:sldId id="357" r:id="rId39"/>
    <p:sldId id="310" r:id="rId40"/>
    <p:sldId id="367" r:id="rId41"/>
    <p:sldId id="311" r:id="rId42"/>
    <p:sldId id="368" r:id="rId43"/>
    <p:sldId id="358" r:id="rId44"/>
    <p:sldId id="362" r:id="rId45"/>
    <p:sldId id="363" r:id="rId46"/>
    <p:sldId id="344" r:id="rId47"/>
    <p:sldId id="359" r:id="rId48"/>
    <p:sldId id="333" r:id="rId49"/>
    <p:sldId id="360" r:id="rId50"/>
    <p:sldId id="312" r:id="rId51"/>
    <p:sldId id="314" r:id="rId52"/>
    <p:sldId id="315" r:id="rId53"/>
    <p:sldId id="345" r:id="rId54"/>
    <p:sldId id="316" r:id="rId55"/>
    <p:sldId id="317" r:id="rId56"/>
    <p:sldId id="318" r:id="rId57"/>
    <p:sldId id="346" r:id="rId58"/>
    <p:sldId id="352" r:id="rId59"/>
    <p:sldId id="319" r:id="rId60"/>
    <p:sldId id="320" r:id="rId61"/>
    <p:sldId id="336" r:id="rId62"/>
    <p:sldId id="322" r:id="rId63"/>
    <p:sldId id="335" r:id="rId64"/>
    <p:sldId id="325" r:id="rId65"/>
    <p:sldId id="337" r:id="rId66"/>
    <p:sldId id="351" r:id="rId67"/>
    <p:sldId id="347" r:id="rId68"/>
    <p:sldId id="354" r:id="rId69"/>
    <p:sldId id="353" r:id="rId70"/>
    <p:sldId id="348" r:id="rId7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61"/>
            <p14:sldId id="329"/>
            <p14:sldId id="330"/>
            <p14:sldId id="331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295"/>
            <p14:sldId id="332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55"/>
            <p14:sldId id="340"/>
            <p14:sldId id="350"/>
            <p14:sldId id="349"/>
            <p14:sldId id="341"/>
            <p14:sldId id="342"/>
            <p14:sldId id="338"/>
            <p14:sldId id="356"/>
            <p14:sldId id="365"/>
            <p14:sldId id="366"/>
            <p14:sldId id="364"/>
            <p14:sldId id="339"/>
            <p14:sldId id="343"/>
          </p14:sldIdLst>
        </p14:section>
        <p14:section name="Graph Representations" id="{AD878807-9B84-489A-B201-50737672CAFD}">
          <p14:sldIdLst>
            <p14:sldId id="357"/>
            <p14:sldId id="310"/>
            <p14:sldId id="367"/>
            <p14:sldId id="311"/>
            <p14:sldId id="368"/>
            <p14:sldId id="358"/>
            <p14:sldId id="362"/>
            <p14:sldId id="363"/>
            <p14:sldId id="344"/>
            <p14:sldId id="359"/>
          </p14:sldIdLst>
        </p14:section>
        <p14:section name="Depth-first Search" id="{9F142C56-1A56-4CE6-A901-8CC7205CBABB}">
          <p14:sldIdLst>
            <p14:sldId id="333"/>
            <p14:sldId id="360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3E09C-75C2-448A-84BE-EA76793F61AE}" v="86" dt="2023-11-18T00:09:44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08" autoAdjust="0"/>
  </p:normalViewPr>
  <p:slideViewPr>
    <p:cSldViewPr snapToGrid="0">
      <p:cViewPr varScale="1">
        <p:scale>
          <a:sx n="101" d="100"/>
          <a:sy n="101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119D6A9-A28C-4543-97DD-73721F99C58C}"/>
    <pc:docChg chg="undo custSel addSld delSld modSld sldOrd modSection">
      <pc:chgData name="Toby Donaldson" userId="2e6e5431-bb17-4c41-9985-d39c50d83c73" providerId="ADAL" clId="{A119D6A9-A28C-4543-97DD-73721F99C58C}" dt="2023-11-18T04:52:03.541" v="2078" actId="20577"/>
      <pc:docMkLst>
        <pc:docMk/>
      </pc:docMkLst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7571707" sldId="29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7571707" sldId="292"/>
            <ac:inkMk id="3" creationId="{DD3F7098-FA41-7B81-6CDB-3F691695EEB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767957063" sldId="29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767957063" sldId="295"/>
            <ac:inkMk id="5" creationId="{6A521278-E4A7-6728-0F35-1693728F91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745470385" sldId="29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745470385" sldId="296"/>
            <ac:inkMk id="3" creationId="{D2595D17-91C1-F459-99C4-D3A833CFF1B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607360692" sldId="29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607360692" sldId="298"/>
            <ac:inkMk id="3" creationId="{692D81E0-496B-0D81-7274-C6AA92BABE5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530936948" sldId="29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530936948" sldId="299"/>
            <ac:inkMk id="3" creationId="{7DE0694A-9265-45AE-775F-ACA783A72A0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24475153" sldId="30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24475153" sldId="301"/>
            <ac:inkMk id="6" creationId="{264D1E2A-3D4F-453E-3299-AE9AFA73736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47637748" sldId="30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47637748" sldId="302"/>
            <ac:inkMk id="8" creationId="{5DFCE499-A69E-2D60-64ED-93B54B0A5AF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21187870" sldId="30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21187870" sldId="303"/>
            <ac:inkMk id="8" creationId="{67D12F2C-5D2B-52F4-40CF-C39084F47804}"/>
          </ac:inkMkLst>
        </pc:inkChg>
      </pc:sldChg>
      <pc:sldChg chg="modSp mod">
        <pc:chgData name="Toby Donaldson" userId="2e6e5431-bb17-4c41-9985-d39c50d83c73" providerId="ADAL" clId="{A119D6A9-A28C-4543-97DD-73721F99C58C}" dt="2023-11-14T23:46:04.225" v="261" actId="113"/>
        <pc:sldMkLst>
          <pc:docMk/>
          <pc:sldMk cId="2346368391" sldId="304"/>
        </pc:sldMkLst>
        <pc:spChg chg="mod">
          <ac:chgData name="Toby Donaldson" userId="2e6e5431-bb17-4c41-9985-d39c50d83c73" providerId="ADAL" clId="{A119D6A9-A28C-4543-97DD-73721F99C58C}" dt="2023-11-14T23:46:04.225" v="261" actId="113"/>
          <ac:spMkLst>
            <pc:docMk/>
            <pc:sldMk cId="2346368391" sldId="304"/>
            <ac:spMk id="7" creationId="{FA0BD694-330E-B8E8-ED29-1BD4E2411683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922081790" sldId="30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922081790" sldId="305"/>
            <ac:inkMk id="8" creationId="{52EBF6A2-0A77-41F8-7AF9-C707CE17B50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480179751" sldId="30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480179751" sldId="306"/>
            <ac:inkMk id="8" creationId="{F3390851-80B5-011F-2AD1-7BF259CF2FE8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1682158" sldId="30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1682158" sldId="307"/>
            <ac:inkMk id="8" creationId="{12207846-42C8-16A5-7D7D-6629F45207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02:17.755" v="387" actId="14100"/>
        <pc:sldMkLst>
          <pc:docMk/>
          <pc:sldMk cId="773283366" sldId="309"/>
        </pc:sldMkLst>
        <pc:spChg chg="add mod">
          <ac:chgData name="Toby Donaldson" userId="2e6e5431-bb17-4c41-9985-d39c50d83c73" providerId="ADAL" clId="{A119D6A9-A28C-4543-97DD-73721F99C58C}" dt="2023-11-15T04:02:17.755" v="387" actId="14100"/>
          <ac:spMkLst>
            <pc:docMk/>
            <pc:sldMk cId="773283366" sldId="309"/>
            <ac:spMk id="5" creationId="{D6167646-65B9-1BE0-9B92-7B7396632FFB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73283366" sldId="309"/>
            <ac:inkMk id="5" creationId="{58BF7F88-B431-F751-3AB6-EE823E44A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314176608" sldId="31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314176608" sldId="310"/>
            <ac:inkMk id="6" creationId="{BDBD7C18-B158-367C-48F6-AF4862F4495B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52:24.498" v="1253" actId="207"/>
        <pc:sldMkLst>
          <pc:docMk/>
          <pc:sldMk cId="3630375092" sldId="311"/>
        </pc:sldMkLst>
        <pc:graphicFrameChg chg="modGraphic">
          <ac:chgData name="Toby Donaldson" userId="2e6e5431-bb17-4c41-9985-d39c50d83c73" providerId="ADAL" clId="{A119D6A9-A28C-4543-97DD-73721F99C58C}" dt="2023-11-15T04:52:24.498" v="1253" actId="207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630375092" sldId="311"/>
            <ac:inkMk id="31" creationId="{581B1B30-B165-CDD6-098A-95C307F4A1D3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2:04.178" v="1885" actId="14100"/>
        <pc:sldMkLst>
          <pc:docMk/>
          <pc:sldMk cId="2270319643" sldId="312"/>
        </pc:sldMkLst>
        <pc:spChg chg="mod">
          <ac:chgData name="Toby Donaldson" userId="2e6e5431-bb17-4c41-9985-d39c50d83c73" providerId="ADAL" clId="{A119D6A9-A28C-4543-97DD-73721F99C58C}" dt="2023-11-15T05:12:04.178" v="1885" actId="14100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A119D6A9-A28C-4543-97DD-73721F99C58C}" dt="2023-11-15T05:11:51.411" v="1883" actId="20577"/>
          <ac:spMkLst>
            <pc:docMk/>
            <pc:sldMk cId="2270319643" sldId="312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270319643" sldId="312"/>
            <ac:inkMk id="2" creationId="{44116917-7855-51BF-5556-8BCAABCE65D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2:03.541" v="2078" actId="20577"/>
        <pc:sldMkLst>
          <pc:docMk/>
          <pc:sldMk cId="157484345" sldId="314"/>
        </pc:sldMkLst>
        <pc:spChg chg="mod">
          <ac:chgData name="Toby Donaldson" userId="2e6e5431-bb17-4c41-9985-d39c50d83c73" providerId="ADAL" clId="{A119D6A9-A28C-4543-97DD-73721F99C58C}" dt="2023-11-18T04:52:03.541" v="2078" actId="20577"/>
          <ac:spMkLst>
            <pc:docMk/>
            <pc:sldMk cId="157484345" sldId="314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7484345" sldId="314"/>
            <ac:inkMk id="5" creationId="{E2E0CE9D-2486-CAF1-A539-79BB48A93846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55.679" v="2073" actId="20577"/>
        <pc:sldMkLst>
          <pc:docMk/>
          <pc:sldMk cId="1455431554" sldId="315"/>
        </pc:sldMkLst>
        <pc:spChg chg="mod">
          <ac:chgData name="Toby Donaldson" userId="2e6e5431-bb17-4c41-9985-d39c50d83c73" providerId="ADAL" clId="{A119D6A9-A28C-4543-97DD-73721F99C58C}" dt="2023-11-18T04:51:55.679" v="2073" actId="20577"/>
          <ac:spMkLst>
            <pc:docMk/>
            <pc:sldMk cId="1455431554" sldId="315"/>
            <ac:spMk id="5" creationId="{7D3DEC56-6D79-04BB-E9DB-2AFC5D38C06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455431554" sldId="315"/>
            <ac:inkMk id="2" creationId="{BF376025-224C-BEA3-AC44-297891DB9B71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44.408" v="2068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A119D6A9-A28C-4543-97DD-73721F99C58C}" dt="2023-11-18T04:51:44.408" v="2068" actId="20577"/>
          <ac:spMkLst>
            <pc:docMk/>
            <pc:sldMk cId="3906375078" sldId="316"/>
            <ac:spMk id="5" creationId="{3A9F5EE3-EE4F-D3CA-A6BF-ACC2F4341816}"/>
          </ac:spMkLst>
        </pc:s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4" creationId="{ED46D067-133C-4F96-BD64-430D0A4D46B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5" creationId="{8124C296-55B2-2572-EAB3-FE48FF86246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8" creationId="{122A0788-75FA-72E3-DCBA-8DF623395CE6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9" creationId="{AC69108E-9661-4879-C914-FA14C4E0EA1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49" creationId="{9EC814F1-C0CC-1CB8-C4F1-D3F10D2E5F7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53" creationId="{9F5D1D6B-16F2-167B-156D-857A26EA0408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29" creationId="{ED9D7BE1-7179-2CF3-2CBF-8BD0D9EAD9E3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84" creationId="{8C3C5DC8-520F-0882-D507-64701C80A544}"/>
          </ac:grpSpMkLst>
        </pc:gr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7" creationId="{D08F36A8-B576-AA1D-7BB0-B7BA026DFE5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1" creationId="{4F252C1B-8D3C-6E12-A9DE-DF3C0D592853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" creationId="{65246BCD-157E-389F-D7FC-3EEEEBA4A5C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" creationId="{C41B19BF-1A43-D3C8-421E-A2A22BA104A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4" creationId="{5CAB09BB-1263-8975-161F-71BCFF12B8E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5" creationId="{2E2A1723-E0D6-E7CA-5142-762354809A4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6" creationId="{A114D146-5AE9-3DCA-FC32-36DC0BCD952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" creationId="{A5154C76-DCFC-B435-26AB-6621DC46C82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9" creationId="{0DBE28B8-872B-AC97-94E0-CEC732F7418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0" creationId="{CBE9471C-33F2-0C5D-EF63-EFA47C226D8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1" creationId="{A3B4998E-1172-D489-B932-2CD12766DC8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2" creationId="{686B1B58-9E47-E9C0-05B6-2307683078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3" creationId="{FF429A19-EBD3-E38C-AE4D-157F905A6BA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6" creationId="{ED14076B-BFB2-6C18-8282-9BD80762C41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7" creationId="{145E6A4B-0DA4-732D-BCD3-7BD3B5695F4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8" creationId="{6407BB94-BD39-14C1-8A16-DECB75FACD14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9" creationId="{0F8521F5-5C77-CDB1-78C3-E54FD30D6AB1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0" creationId="{F6864D32-95B2-272C-F21F-E667AFD538E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1" creationId="{958152E1-BA88-0896-9CE3-8BCC48A0705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2" creationId="{E7DB60AE-AC1C-7402-C961-5DACA9C9011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3" creationId="{3386E7FC-2A48-775B-EFAF-05F3B252DFB7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4" creationId="{B0E9BB4C-555F-E5E9-402C-484AEF539A26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5" creationId="{877117A0-BACC-AF6A-A45C-D723B5F647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6" creationId="{5A6D2EF8-8335-6455-A1D2-10767E9A6E55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7" creationId="{1F6EEEE7-0B24-BE87-7B5A-3FFDFEB65FD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5" creationId="{5CD22D59-F647-E53C-9A62-3FF871E35A9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6" creationId="{6C6EF17E-B346-C3B7-57F1-3D359EA13C5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7" creationId="{307473C7-6286-5A96-FB77-EAB67A1EC6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8" creationId="{4CF65F08-8480-D672-9F81-AA7EF4BA5EC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0" creationId="{35B1EBE8-7110-8FB9-0155-1DFB164753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1" creationId="{B847EB9E-477F-DF05-011A-2929753ABC8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2" creationId="{9DE05E23-0FFD-9D7E-27AE-196DA9D7134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8" creationId="{96655F1B-7870-CC19-B44D-4B8A8FF989A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9" creationId="{5CE00C92-A6A0-0D51-ECD0-06CC97119BE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0" creationId="{DC61225C-5E98-2E2B-5AEF-9C5345DEBC6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3" creationId="{4CE46531-5D11-4D10-C37F-F54C3FC47DA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8" creationId="{6B749222-5E14-0E08-2307-CC6B8463724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0" creationId="{D87E32ED-3D06-4CB9-E6C9-3565A7B7184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1" creationId="{37A48F1F-D474-CFED-B9FF-6512655087E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2" creationId="{C9C866B3-6371-BC35-C436-6FFA3B71990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3" creationId="{FD612A71-AA8B-FE58-E1D7-D0FB32D4E29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4" creationId="{ED9B82CE-3C6A-FBD9-3D20-BEB9DE3DEDD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6" creationId="{6C246122-7262-E17A-47E6-C4FA6B821A9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6" creationId="{65A04BCD-5F55-F26A-2BAC-B518D25C7E0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7" creationId="{0064A59F-98CD-82FC-16F4-2C4207DB66AC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8" creationId="{6F94D973-1576-A5D6-EFDC-D610C4661CD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9" creationId="{4EE3C1BF-6FC3-E549-5A33-04368124925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1" creationId="{4FA97EA0-4F51-777B-4515-F22A563EAC9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2" creationId="{E95F5C64-4D3E-C903-42A8-5A60A5A07DA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3" creationId="{0872F5C6-793A-482D-0C6B-FA1A2DC7C74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5" creationId="{79E229D6-2A32-CF9A-614C-7F8E3AC6AA6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30.728" v="2055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119D6A9-A28C-4543-97DD-73721F99C58C}" dt="2023-11-18T04:51:30.728" v="2055" actId="20577"/>
          <ac:spMkLst>
            <pc:docMk/>
            <pc:sldMk cId="1376696893" sldId="317"/>
            <ac:spMk id="5" creationId="{3A9F5EE3-EE4F-D3CA-A6BF-ACC2F4341816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376696893" sldId="317"/>
            <ac:inkMk id="2" creationId="{83882A4E-12CD-2965-CBF9-1E0E09FB9474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9:17.790" v="2050" actId="20577"/>
        <pc:sldMkLst>
          <pc:docMk/>
          <pc:sldMk cId="420723739" sldId="318"/>
        </pc:sldMkLst>
        <pc:spChg chg="mod">
          <ac:chgData name="Toby Donaldson" userId="2e6e5431-bb17-4c41-9985-d39c50d83c73" providerId="ADAL" clId="{A119D6A9-A28C-4543-97DD-73721F99C58C}" dt="2023-11-15T05:19:17.790" v="2050" actId="20577"/>
          <ac:spMkLst>
            <pc:docMk/>
            <pc:sldMk cId="420723739" sldId="318"/>
            <ac:spMk id="4" creationId="{B9548938-27D3-8EF8-D58C-87DDE41DC19A}"/>
          </ac:spMkLst>
        </pc:spChg>
        <pc:spChg chg="mod">
          <ac:chgData name="Toby Donaldson" userId="2e6e5431-bb17-4c41-9985-d39c50d83c73" providerId="ADAL" clId="{A119D6A9-A28C-4543-97DD-73721F99C58C}" dt="2023-11-15T05:19:07.866" v="2030" actId="20577"/>
          <ac:spMkLst>
            <pc:docMk/>
            <pc:sldMk cId="420723739" sldId="318"/>
            <ac:spMk id="7" creationId="{3263897A-82CF-F5FA-ADE5-A76DCF296888}"/>
          </ac:spMkLst>
        </pc:spChg>
        <pc:spChg chg="mod">
          <ac:chgData name="Toby Donaldson" userId="2e6e5431-bb17-4c41-9985-d39c50d83c73" providerId="ADAL" clId="{A119D6A9-A28C-4543-97DD-73721F99C58C}" dt="2023-11-15T05:14:18.854" v="1891" actId="20577"/>
          <ac:spMkLst>
            <pc:docMk/>
            <pc:sldMk cId="420723739" sldId="318"/>
            <ac:spMk id="24" creationId="{4771BA41-C87A-6AAD-29C9-010801EF05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723739" sldId="318"/>
            <ac:inkMk id="3" creationId="{AAC220C8-975D-02CD-220D-BAC4194C10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10606383" sldId="32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10606383" sldId="320"/>
            <ac:inkMk id="2" creationId="{DEB225BC-C3BD-F02C-C120-32B99668B1C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783251226" sldId="32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83251226" sldId="325"/>
            <ac:inkMk id="58" creationId="{6F8B3F53-5F1C-A15D-1D82-E71AAD1D9F1F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189002082" sldId="32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4T23:41:38.784" v="259" actId="1076"/>
        <pc:sldMkLst>
          <pc:docMk/>
          <pc:sldMk cId="4076182649" sldId="329"/>
        </pc:sldMkLst>
        <pc:spChg chg="add mod">
          <ac:chgData name="Toby Donaldson" userId="2e6e5431-bb17-4c41-9985-d39c50d83c73" providerId="ADAL" clId="{A119D6A9-A28C-4543-97DD-73721F99C58C}" dt="2023-11-14T23:32:53.982" v="14" actId="1076"/>
          <ac:spMkLst>
            <pc:docMk/>
            <pc:sldMk cId="4076182649" sldId="329"/>
            <ac:spMk id="3" creationId="{BFD8289E-2354-BD0C-EC6E-D4BE82767580}"/>
          </ac:spMkLst>
        </pc:spChg>
        <pc:spChg chg="add mod">
          <ac:chgData name="Toby Donaldson" userId="2e6e5431-bb17-4c41-9985-d39c50d83c73" providerId="ADAL" clId="{A119D6A9-A28C-4543-97DD-73721F99C58C}" dt="2023-11-14T23:33:06.809" v="16" actId="1076"/>
          <ac:spMkLst>
            <pc:docMk/>
            <pc:sldMk cId="4076182649" sldId="329"/>
            <ac:spMk id="5" creationId="{BDC2167E-277A-DD0C-EE76-94A5B99615E5}"/>
          </ac:spMkLst>
        </pc:spChg>
        <pc:spChg chg="add mod">
          <ac:chgData name="Toby Donaldson" userId="2e6e5431-bb17-4c41-9985-d39c50d83c73" providerId="ADAL" clId="{A119D6A9-A28C-4543-97DD-73721F99C58C}" dt="2023-11-14T23:33:39.062" v="23" actId="1076"/>
          <ac:spMkLst>
            <pc:docMk/>
            <pc:sldMk cId="4076182649" sldId="329"/>
            <ac:spMk id="6" creationId="{AA0DC5C4-28B2-2D37-B2FD-ECA7190EC625}"/>
          </ac:spMkLst>
        </pc:spChg>
        <pc:spChg chg="add mod">
          <ac:chgData name="Toby Donaldson" userId="2e6e5431-bb17-4c41-9985-d39c50d83c73" providerId="ADAL" clId="{A119D6A9-A28C-4543-97DD-73721F99C58C}" dt="2023-11-14T23:33:30.093" v="22" actId="1076"/>
          <ac:spMkLst>
            <pc:docMk/>
            <pc:sldMk cId="4076182649" sldId="329"/>
            <ac:spMk id="7" creationId="{A20449AB-0A7A-F49F-4C64-4FEF157A9228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9" creationId="{1453B7D7-CBBF-0B1D-19D1-06C09C03F976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10" creationId="{49E5119B-57C1-F7F4-621D-0C7C942544EE}"/>
          </ac:spMkLst>
        </pc:spChg>
        <pc:spChg chg="add mod">
          <ac:chgData name="Toby Donaldson" userId="2e6e5431-bb17-4c41-9985-d39c50d83c73" providerId="ADAL" clId="{A119D6A9-A28C-4543-97DD-73721F99C58C}" dt="2023-11-14T23:34:07.876" v="31" actId="1076"/>
          <ac:spMkLst>
            <pc:docMk/>
            <pc:sldMk cId="4076182649" sldId="329"/>
            <ac:spMk id="14" creationId="{133F3AAB-ACF5-4B7A-539F-797EE78B08E7}"/>
          </ac:spMkLst>
        </pc:spChg>
        <pc:spChg chg="add mod">
          <ac:chgData name="Toby Donaldson" userId="2e6e5431-bb17-4c41-9985-d39c50d83c73" providerId="ADAL" clId="{A119D6A9-A28C-4543-97DD-73721F99C58C}" dt="2023-11-14T23:34:19.134" v="35" actId="1076"/>
          <ac:spMkLst>
            <pc:docMk/>
            <pc:sldMk cId="4076182649" sldId="329"/>
            <ac:spMk id="18" creationId="{FB1B62D0-9626-AFD3-96F9-19AF33956FB8}"/>
          </ac:spMkLst>
        </pc:spChg>
        <pc:spChg chg="add mod">
          <ac:chgData name="Toby Donaldson" userId="2e6e5431-bb17-4c41-9985-d39c50d83c73" providerId="ADAL" clId="{A119D6A9-A28C-4543-97DD-73721F99C58C}" dt="2023-11-14T23:34:33.268" v="39" actId="1076"/>
          <ac:spMkLst>
            <pc:docMk/>
            <pc:sldMk cId="4076182649" sldId="329"/>
            <ac:spMk id="24" creationId="{2C7EE8B7-A8B7-E841-3E95-D5C0B01BC0FE}"/>
          </ac:spMkLst>
        </pc:spChg>
        <pc:spChg chg="add mod">
          <ac:chgData name="Toby Donaldson" userId="2e6e5431-bb17-4c41-9985-d39c50d83c73" providerId="ADAL" clId="{A119D6A9-A28C-4543-97DD-73721F99C58C}" dt="2023-11-14T23:34:53.125" v="43" actId="1076"/>
          <ac:spMkLst>
            <pc:docMk/>
            <pc:sldMk cId="4076182649" sldId="329"/>
            <ac:spMk id="28" creationId="{5092FAC8-91EE-CCBC-B5FF-A2514F8617D3}"/>
          </ac:spMkLst>
        </pc:spChg>
        <pc:spChg chg="add del mod">
          <ac:chgData name="Toby Donaldson" userId="2e6e5431-bb17-4c41-9985-d39c50d83c73" providerId="ADAL" clId="{A119D6A9-A28C-4543-97DD-73721F99C58C}" dt="2023-11-14T23:34:57.695" v="45"/>
          <ac:spMkLst>
            <pc:docMk/>
            <pc:sldMk cId="4076182649" sldId="329"/>
            <ac:spMk id="33" creationId="{DE977E8A-14CC-7E99-40CF-61BCD3C77921}"/>
          </ac:spMkLst>
        </pc:spChg>
        <pc:spChg chg="add del mod">
          <ac:chgData name="Toby Donaldson" userId="2e6e5431-bb17-4c41-9985-d39c50d83c73" providerId="ADAL" clId="{A119D6A9-A28C-4543-97DD-73721F99C58C}" dt="2023-11-14T23:35:08.008" v="47"/>
          <ac:spMkLst>
            <pc:docMk/>
            <pc:sldMk cId="4076182649" sldId="329"/>
            <ac:spMk id="69" creationId="{B2E80BD8-50FA-AEF7-D56F-D2CBCF41F06D}"/>
          </ac:spMkLst>
        </pc:spChg>
        <pc:spChg chg="add mod">
          <ac:chgData name="Toby Donaldson" userId="2e6e5431-bb17-4c41-9985-d39c50d83c73" providerId="ADAL" clId="{A119D6A9-A28C-4543-97DD-73721F99C58C}" dt="2023-11-14T23:35:37.903" v="55" actId="1076"/>
          <ac:spMkLst>
            <pc:docMk/>
            <pc:sldMk cId="4076182649" sldId="329"/>
            <ac:spMk id="70" creationId="{09F70E99-1FDB-AD19-9C9D-79232CCD1C4D}"/>
          </ac:spMkLst>
        </pc:spChg>
        <pc:spChg chg="add mod">
          <ac:chgData name="Toby Donaldson" userId="2e6e5431-bb17-4c41-9985-d39c50d83c73" providerId="ADAL" clId="{A119D6A9-A28C-4543-97DD-73721F99C58C}" dt="2023-11-14T23:36:05.719" v="61" actId="1076"/>
          <ac:spMkLst>
            <pc:docMk/>
            <pc:sldMk cId="4076182649" sldId="329"/>
            <ac:spMk id="71" creationId="{1BFA57F2-4E0B-DBF7-A402-1061A3639E45}"/>
          </ac:spMkLst>
        </pc:spChg>
        <pc:spChg chg="add mod">
          <ac:chgData name="Toby Donaldson" userId="2e6e5431-bb17-4c41-9985-d39c50d83c73" providerId="ADAL" clId="{A119D6A9-A28C-4543-97DD-73721F99C58C}" dt="2023-11-14T23:37:21.741" v="207" actId="1076"/>
          <ac:spMkLst>
            <pc:docMk/>
            <pc:sldMk cId="4076182649" sldId="329"/>
            <ac:spMk id="72" creationId="{F4FEB4BF-3B37-8BBE-03B2-FBEF2A907A20}"/>
          </ac:spMkLst>
        </pc:spChg>
        <pc:spChg chg="add mod">
          <ac:chgData name="Toby Donaldson" userId="2e6e5431-bb17-4c41-9985-d39c50d83c73" providerId="ADAL" clId="{A119D6A9-A28C-4543-97DD-73721F99C58C}" dt="2023-11-14T23:38:08.942" v="215" actId="1076"/>
          <ac:spMkLst>
            <pc:docMk/>
            <pc:sldMk cId="4076182649" sldId="329"/>
            <ac:spMk id="73" creationId="{6FC28044-8656-C520-F974-D24E8FCC5D4A}"/>
          </ac:spMkLst>
        </pc:spChg>
        <pc:spChg chg="add del mod">
          <ac:chgData name="Toby Donaldson" userId="2e6e5431-bb17-4c41-9985-d39c50d83c73" providerId="ADAL" clId="{A119D6A9-A28C-4543-97DD-73721F99C58C}" dt="2023-11-14T23:38:37.578" v="225"/>
          <ac:spMkLst>
            <pc:docMk/>
            <pc:sldMk cId="4076182649" sldId="329"/>
            <ac:spMk id="74" creationId="{B4B95353-A8AC-4118-E731-A90A32FB6A47}"/>
          </ac:spMkLst>
        </pc:spChg>
        <pc:spChg chg="add del mod">
          <ac:chgData name="Toby Donaldson" userId="2e6e5431-bb17-4c41-9985-d39c50d83c73" providerId="ADAL" clId="{A119D6A9-A28C-4543-97DD-73721F99C58C}" dt="2023-11-14T23:38:52.094" v="231"/>
          <ac:spMkLst>
            <pc:docMk/>
            <pc:sldMk cId="4076182649" sldId="329"/>
            <ac:spMk id="75" creationId="{6ADC01AF-D5DD-BCCF-8D2B-822E519DF673}"/>
          </ac:spMkLst>
        </pc:spChg>
        <pc:spChg chg="add mod">
          <ac:chgData name="Toby Donaldson" userId="2e6e5431-bb17-4c41-9985-d39c50d83c73" providerId="ADAL" clId="{A119D6A9-A28C-4543-97DD-73721F99C58C}" dt="2023-11-14T23:39:04.505" v="233" actId="1076"/>
          <ac:spMkLst>
            <pc:docMk/>
            <pc:sldMk cId="4076182649" sldId="329"/>
            <ac:spMk id="76" creationId="{95A8798F-91A4-1806-84CE-AB832BE7EA4B}"/>
          </ac:spMkLst>
        </pc:spChg>
        <pc:spChg chg="add mod">
          <ac:chgData name="Toby Donaldson" userId="2e6e5431-bb17-4c41-9985-d39c50d83c73" providerId="ADAL" clId="{A119D6A9-A28C-4543-97DD-73721F99C58C}" dt="2023-11-14T23:39:32.456" v="235" actId="1076"/>
          <ac:spMkLst>
            <pc:docMk/>
            <pc:sldMk cId="4076182649" sldId="329"/>
            <ac:spMk id="80" creationId="{A73B66D5-9B69-3BAC-0234-CEB61DBE1A92}"/>
          </ac:spMkLst>
        </pc:spChg>
        <pc:spChg chg="add mod">
          <ac:chgData name="Toby Donaldson" userId="2e6e5431-bb17-4c41-9985-d39c50d83c73" providerId="ADAL" clId="{A119D6A9-A28C-4543-97DD-73721F99C58C}" dt="2023-11-14T23:39:55.878" v="241" actId="1076"/>
          <ac:spMkLst>
            <pc:docMk/>
            <pc:sldMk cId="4076182649" sldId="329"/>
            <ac:spMk id="81" creationId="{21AAF0C3-9089-62D5-6C58-CAB5E3315FEB}"/>
          </ac:spMkLst>
        </pc:spChg>
        <pc:spChg chg="add mod">
          <ac:chgData name="Toby Donaldson" userId="2e6e5431-bb17-4c41-9985-d39c50d83c73" providerId="ADAL" clId="{A119D6A9-A28C-4543-97DD-73721F99C58C}" dt="2023-11-14T23:40:07.055" v="243" actId="1076"/>
          <ac:spMkLst>
            <pc:docMk/>
            <pc:sldMk cId="4076182649" sldId="329"/>
            <ac:spMk id="82" creationId="{32FC7A2E-5917-8BBB-FFB5-9FC547ACD78A}"/>
          </ac:spMkLst>
        </pc:spChg>
        <pc:spChg chg="add mod">
          <ac:chgData name="Toby Donaldson" userId="2e6e5431-bb17-4c41-9985-d39c50d83c73" providerId="ADAL" clId="{A119D6A9-A28C-4543-97DD-73721F99C58C}" dt="2023-11-14T23:40:14.599" v="245" actId="1076"/>
          <ac:spMkLst>
            <pc:docMk/>
            <pc:sldMk cId="4076182649" sldId="329"/>
            <ac:spMk id="83" creationId="{6D81A83C-EEA0-FE76-4CED-9FE6BFD1E8D5}"/>
          </ac:spMkLst>
        </pc:spChg>
        <pc:spChg chg="add mod">
          <ac:chgData name="Toby Donaldson" userId="2e6e5431-bb17-4c41-9985-d39c50d83c73" providerId="ADAL" clId="{A119D6A9-A28C-4543-97DD-73721F99C58C}" dt="2023-11-14T23:40:34.710" v="249" actId="1076"/>
          <ac:spMkLst>
            <pc:docMk/>
            <pc:sldMk cId="4076182649" sldId="329"/>
            <ac:spMk id="84" creationId="{F06D404F-4210-587C-A395-D2410710FAB7}"/>
          </ac:spMkLst>
        </pc:spChg>
        <pc:spChg chg="add mod">
          <ac:chgData name="Toby Donaldson" userId="2e6e5431-bb17-4c41-9985-d39c50d83c73" providerId="ADAL" clId="{A119D6A9-A28C-4543-97DD-73721F99C58C}" dt="2023-11-14T23:41:09.461" v="255" actId="1076"/>
          <ac:spMkLst>
            <pc:docMk/>
            <pc:sldMk cId="4076182649" sldId="329"/>
            <ac:spMk id="85" creationId="{2B612508-6C20-4971-21AE-3229FAD73F50}"/>
          </ac:spMkLst>
        </pc:spChg>
        <pc:spChg chg="add mod">
          <ac:chgData name="Toby Donaldson" userId="2e6e5431-bb17-4c41-9985-d39c50d83c73" providerId="ADAL" clId="{A119D6A9-A28C-4543-97DD-73721F99C58C}" dt="2023-11-14T23:41:29.160" v="257" actId="1076"/>
          <ac:spMkLst>
            <pc:docMk/>
            <pc:sldMk cId="4076182649" sldId="329"/>
            <ac:spMk id="86" creationId="{F215E317-3109-7661-6DEB-390EE1975907}"/>
          </ac:spMkLst>
        </pc:spChg>
        <pc:spChg chg="add mod">
          <ac:chgData name="Toby Donaldson" userId="2e6e5431-bb17-4c41-9985-d39c50d83c73" providerId="ADAL" clId="{A119D6A9-A28C-4543-97DD-73721F99C58C}" dt="2023-11-14T23:41:38.784" v="259" actId="1076"/>
          <ac:spMkLst>
            <pc:docMk/>
            <pc:sldMk cId="4076182649" sldId="329"/>
            <ac:spMk id="87" creationId="{8F509564-A684-F258-6DFC-3ABB00356B2D}"/>
          </ac:spMkLst>
        </pc:spChg>
        <pc:spChg chg="mod">
          <ac:chgData name="Toby Donaldson" userId="2e6e5431-bb17-4c41-9985-d39c50d83c73" providerId="ADAL" clId="{A119D6A9-A28C-4543-97DD-73721F99C58C}" dt="2023-11-14T23:31:41.786" v="10" actId="20577"/>
          <ac:spMkLst>
            <pc:docMk/>
            <pc:sldMk cId="4076182649" sldId="329"/>
            <ac:spMk id="106" creationId="{A047E7C8-175E-93F2-0000-65A53531E3B6}"/>
          </ac:spMkLst>
        </pc:spChg>
        <pc:grpChg chg="mod">
          <ac:chgData name="Toby Donaldson" userId="2e6e5431-bb17-4c41-9985-d39c50d83c73" providerId="ADAL" clId="{A119D6A9-A28C-4543-97DD-73721F99C58C}" dt="2023-11-14T23:39:42.090" v="240" actId="1076"/>
          <ac:grpSpMkLst>
            <pc:docMk/>
            <pc:sldMk cId="4076182649" sldId="329"/>
            <ac:grpSpMk id="103" creationId="{4B3B5F49-EDE3-9716-EB29-B2C84D24E1B9}"/>
          </ac:grpSpMkLst>
        </pc:grpChg>
        <pc:grpChg chg="mod">
          <ac:chgData name="Toby Donaldson" userId="2e6e5431-bb17-4c41-9985-d39c50d83c73" providerId="ADAL" clId="{A119D6A9-A28C-4543-97DD-73721F99C58C}" dt="2023-11-14T23:36:01.291" v="60" actId="1076"/>
          <ac:grpSpMkLst>
            <pc:docMk/>
            <pc:sldMk cId="4076182649" sldId="329"/>
            <ac:grpSpMk id="104" creationId="{00082995-DACA-044E-A5E7-C946DCFFA323}"/>
          </ac:grpSpMkLst>
        </pc:grpChg>
        <pc:grpChg chg="mod">
          <ac:chgData name="Toby Donaldson" userId="2e6e5431-bb17-4c41-9985-d39c50d83c73" providerId="ADAL" clId="{A119D6A9-A28C-4543-97DD-73721F99C58C}" dt="2023-11-14T23:40:58.914" v="254" actId="1076"/>
          <ac:grpSpMkLst>
            <pc:docMk/>
            <pc:sldMk cId="4076182649" sldId="329"/>
            <ac:grpSpMk id="105" creationId="{3FE5484A-994D-2700-6961-9AF6DB8C1843}"/>
          </ac:grpSpMkLst>
        </pc:grpChg>
        <pc:picChg chg="add del">
          <ac:chgData name="Toby Donaldson" userId="2e6e5431-bb17-4c41-9985-d39c50d83c73" providerId="ADAL" clId="{A119D6A9-A28C-4543-97DD-73721F99C58C}" dt="2023-11-14T23:33:52.217" v="27"/>
          <ac:picMkLst>
            <pc:docMk/>
            <pc:sldMk cId="4076182649" sldId="329"/>
            <ac:picMk id="12" creationId="{FF2B0957-24AD-54F3-B66A-13D6FD75A443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076182649" sldId="329"/>
            <ac:inkMk id="3" creationId="{2D1F0377-1A25-CB50-977F-53F9D4BFE001}"/>
          </ac:inkMkLst>
        </pc:inkChg>
      </pc:sldChg>
      <pc:sldChg chg="delSp modSp mod">
        <pc:chgData name="Toby Donaldson" userId="2e6e5431-bb17-4c41-9985-d39c50d83c73" providerId="ADAL" clId="{A119D6A9-A28C-4543-97DD-73721F99C58C}" dt="2023-11-14T23:42:13.077" v="260" actId="1076"/>
        <pc:sldMkLst>
          <pc:docMk/>
          <pc:sldMk cId="2735045" sldId="330"/>
        </pc:sldMkLst>
        <pc:spChg chg="mod">
          <ac:chgData name="Toby Donaldson" userId="2e6e5431-bb17-4c41-9985-d39c50d83c73" providerId="ADAL" clId="{A119D6A9-A28C-4543-97DD-73721F99C58C}" dt="2023-11-14T23:42:13.077" v="260" actId="1076"/>
          <ac:spMkLst>
            <pc:docMk/>
            <pc:sldMk cId="2735045" sldId="330"/>
            <ac:spMk id="7" creationId="{69E4B068-5ED6-6D06-82D2-4DCA0F776BE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735045" sldId="330"/>
            <ac:inkMk id="6" creationId="{6D505858-664D-70B4-6751-29DF29CD7E4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423114875" sldId="33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5:09:04.179" v="1835" actId="21"/>
        <pc:sldMkLst>
          <pc:docMk/>
          <pc:sldMk cId="481821226" sldId="333"/>
        </pc:sldMkLst>
        <pc:spChg chg="mod">
          <ac:chgData name="Toby Donaldson" userId="2e6e5431-bb17-4c41-9985-d39c50d83c73" providerId="ADAL" clId="{A119D6A9-A28C-4543-97DD-73721F99C58C}" dt="2023-11-15T05:07:04.221" v="1780" actId="20577"/>
          <ac:spMkLst>
            <pc:docMk/>
            <pc:sldMk cId="481821226" sldId="333"/>
            <ac:spMk id="2" creationId="{433C738A-1E06-5623-926B-4D24E045F79A}"/>
          </ac:spMkLst>
        </pc:spChg>
        <pc:spChg chg="add del mod">
          <ac:chgData name="Toby Donaldson" userId="2e6e5431-bb17-4c41-9985-d39c50d83c73" providerId="ADAL" clId="{A119D6A9-A28C-4543-97DD-73721F99C58C}" dt="2023-11-15T05:03:09.854" v="1672" actId="21"/>
          <ac:spMkLst>
            <pc:docMk/>
            <pc:sldMk cId="481821226" sldId="333"/>
            <ac:spMk id="3" creationId="{CC6949AE-C4CC-8BC5-ED4B-4987D10E874B}"/>
          </ac:spMkLst>
        </pc:spChg>
        <pc:spChg chg="add mod">
          <ac:chgData name="Toby Donaldson" userId="2e6e5431-bb17-4c41-9985-d39c50d83c73" providerId="ADAL" clId="{A119D6A9-A28C-4543-97DD-73721F99C58C}" dt="2023-11-15T05:08:44.953" v="1833" actId="113"/>
          <ac:spMkLst>
            <pc:docMk/>
            <pc:sldMk cId="481821226" sldId="333"/>
            <ac:spMk id="5" creationId="{73C01841-76A9-5D02-C2CC-1902701D0F26}"/>
          </ac:spMkLst>
        </pc:spChg>
        <pc:spChg chg="mod">
          <ac:chgData name="Toby Donaldson" userId="2e6e5431-bb17-4c41-9985-d39c50d83c73" providerId="ADAL" clId="{A119D6A9-A28C-4543-97DD-73721F99C58C}" dt="2023-11-15T05:02:21.801" v="1669" actId="1076"/>
          <ac:spMkLst>
            <pc:docMk/>
            <pc:sldMk cId="481821226" sldId="333"/>
            <ac:spMk id="7" creationId="{5C327212-F5FE-4291-C666-18E0BAA1E782}"/>
          </ac:spMkLst>
        </pc:spChg>
        <pc:spChg chg="add del mod">
          <ac:chgData name="Toby Donaldson" userId="2e6e5431-bb17-4c41-9985-d39c50d83c73" providerId="ADAL" clId="{A119D6A9-A28C-4543-97DD-73721F99C58C}" dt="2023-11-15T05:09:04.179" v="1835" actId="21"/>
          <ac:spMkLst>
            <pc:docMk/>
            <pc:sldMk cId="481821226" sldId="333"/>
            <ac:spMk id="9" creationId="{B8FAB916-9CF8-25F8-4415-A1F7A2FAB545}"/>
          </ac:spMkLst>
        </pc:spChg>
        <pc:picChg chg="mod">
          <ac:chgData name="Toby Donaldson" userId="2e6e5431-bb17-4c41-9985-d39c50d83c73" providerId="ADAL" clId="{A119D6A9-A28C-4543-97DD-73721F99C58C}" dt="2023-11-15T05:07:20.764" v="1783" actId="1076"/>
          <ac:picMkLst>
            <pc:docMk/>
            <pc:sldMk cId="481821226" sldId="333"/>
            <ac:picMk id="6" creationId="{44C0264C-0009-D45B-5D00-0F5BDB566A36}"/>
          </ac:picMkLst>
        </pc:picChg>
        <pc:picChg chg="add mod">
          <ac:chgData name="Toby Donaldson" userId="2e6e5431-bb17-4c41-9985-d39c50d83c73" providerId="ADAL" clId="{A119D6A9-A28C-4543-97DD-73721F99C58C}" dt="2023-11-15T05:08:16.866" v="1829" actId="1076"/>
          <ac:picMkLst>
            <pc:docMk/>
            <pc:sldMk cId="481821226" sldId="333"/>
            <ac:picMk id="8" creationId="{F6F07102-CFAB-1E39-CEF8-C262661875AC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81821226" sldId="333"/>
            <ac:inkMk id="3" creationId="{374FCBDA-DD7D-8E20-819E-22C20434C7B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345072039" sldId="33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345072039" sldId="336"/>
            <ac:inkMk id="5" creationId="{FB205F33-6A73-DA34-1FBA-AE8E69C172A4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166731514" sldId="33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46:54.281" v="1047" actId="1076"/>
        <pc:sldMkLst>
          <pc:docMk/>
          <pc:sldMk cId="1902704615" sldId="338"/>
        </pc:sldMkLst>
        <pc:spChg chg="mod">
          <ac:chgData name="Toby Donaldson" userId="2e6e5431-bb17-4c41-9985-d39c50d83c73" providerId="ADAL" clId="{A119D6A9-A28C-4543-97DD-73721F99C58C}" dt="2023-11-15T04:30:38.093" v="709" actId="20577"/>
          <ac:spMkLst>
            <pc:docMk/>
            <pc:sldMk cId="1902704615" sldId="338"/>
            <ac:spMk id="2" creationId="{E0527330-1116-CCAA-0C71-3F902B9BB08D}"/>
          </ac:spMkLst>
        </pc:spChg>
        <pc:spChg chg="mod">
          <ac:chgData name="Toby Donaldson" userId="2e6e5431-bb17-4c41-9985-d39c50d83c73" providerId="ADAL" clId="{A119D6A9-A28C-4543-97DD-73721F99C58C}" dt="2023-11-15T04:32:26.460" v="871" actId="12788"/>
          <ac:spMkLst>
            <pc:docMk/>
            <pc:sldMk cId="1902704615" sldId="338"/>
            <ac:spMk id="6" creationId="{95861D9C-6CEE-2268-1528-7360C7D7735B}"/>
          </ac:spMkLst>
        </pc:spChg>
        <pc:spChg chg="del">
          <ac:chgData name="Toby Donaldson" userId="2e6e5431-bb17-4c41-9985-d39c50d83c73" providerId="ADAL" clId="{A119D6A9-A28C-4543-97DD-73721F99C58C}" dt="2023-11-15T04:30:48.129" v="711" actId="21"/>
          <ac:spMkLst>
            <pc:docMk/>
            <pc:sldMk cId="1902704615" sldId="338"/>
            <ac:spMk id="7" creationId="{B352796F-1424-DFF2-DA19-0FABCB023D7B}"/>
          </ac:spMkLst>
        </pc:spChg>
        <pc:spChg chg="del">
          <ac:chgData name="Toby Donaldson" userId="2e6e5431-bb17-4c41-9985-d39c50d83c73" providerId="ADAL" clId="{A119D6A9-A28C-4543-97DD-73721F99C58C}" dt="2023-11-15T04:39:25.411" v="975" actId="21"/>
          <ac:spMkLst>
            <pc:docMk/>
            <pc:sldMk cId="1902704615" sldId="338"/>
            <ac:spMk id="8" creationId="{9C26149E-EABF-75E3-CFF2-CEB01CAE4BDD}"/>
          </ac:spMkLst>
        </pc:spChg>
        <pc:spChg chg="add mod">
          <ac:chgData name="Toby Donaldson" userId="2e6e5431-bb17-4c41-9985-d39c50d83c73" providerId="ADAL" clId="{A119D6A9-A28C-4543-97DD-73721F99C58C}" dt="2023-11-15T04:45:02.060" v="1045" actId="20577"/>
          <ac:spMkLst>
            <pc:docMk/>
            <pc:sldMk cId="1902704615" sldId="338"/>
            <ac:spMk id="9" creationId="{62644042-7CEA-5B3E-26F7-318FCB246370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0" creationId="{8FAC92F4-0E29-B344-5DAA-8A249E7AD36B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1" creationId="{A394E319-B5C5-914D-CA72-23054B91E0F9}"/>
          </ac:spMkLst>
        </pc:spChg>
        <pc:spChg chg="add del mod">
          <ac:chgData name="Toby Donaldson" userId="2e6e5431-bb17-4c41-9985-d39c50d83c73" providerId="ADAL" clId="{A119D6A9-A28C-4543-97DD-73721F99C58C}" dt="2023-11-15T04:43:45.762" v="1031" actId="21"/>
          <ac:spMkLst>
            <pc:docMk/>
            <pc:sldMk cId="1902704615" sldId="338"/>
            <ac:spMk id="12" creationId="{038D6126-F905-FBEA-6459-77FF80F9EEC4}"/>
          </ac:spMkLst>
        </pc:spChg>
        <pc:spChg chg="add 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3" creationId="{31A1B825-6733-401A-2FDB-C8B8D4FE2EAA}"/>
          </ac:spMkLst>
        </pc:spChg>
        <pc:spChg chg="add 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14" creationId="{33C978B0-504E-43BF-729B-9729F630A41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7" creationId="{8AE8CA32-AD07-92EC-262B-A30AE09514C9}"/>
          </ac:spMkLst>
        </pc:spChg>
        <pc:spChg chg="del mod topLvl">
          <ac:chgData name="Toby Donaldson" userId="2e6e5431-bb17-4c41-9985-d39c50d83c73" providerId="ADAL" clId="{A119D6A9-A28C-4543-97DD-73721F99C58C}" dt="2023-11-15T04:41:44.105" v="1000" actId="21"/>
          <ac:spMkLst>
            <pc:docMk/>
            <pc:sldMk cId="1902704615" sldId="338"/>
            <ac:spMk id="18" creationId="{A833AD79-07B5-ECC5-22B8-2B36434B7EFD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0" creationId="{7E71F959-F281-8A96-FB07-CBB995125653}"/>
          </ac:spMkLst>
        </pc:spChg>
        <pc:spChg chg="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21" creationId="{673AB538-5D39-38D2-1656-17176EE592BC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3" creationId="{F8709783-61C7-BA00-6E38-4C699EC3C1CD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24" creationId="{171D3DDE-0D06-D9F6-654A-A692FCF6353A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6" creationId="{3259CE40-DB8C-FF25-8BDB-8D759CA4C1C2}"/>
          </ac:spMkLst>
        </pc:spChg>
        <pc:spChg chg="del mod topLvl">
          <ac:chgData name="Toby Donaldson" userId="2e6e5431-bb17-4c41-9985-d39c50d83c73" providerId="ADAL" clId="{A119D6A9-A28C-4543-97DD-73721F99C58C}" dt="2023-11-15T04:41:51.889" v="1002" actId="21"/>
          <ac:spMkLst>
            <pc:docMk/>
            <pc:sldMk cId="1902704615" sldId="338"/>
            <ac:spMk id="27" creationId="{0495D452-5BBA-8C78-B7C7-D6E57460094D}"/>
          </ac:spMkLst>
        </pc:spChg>
        <pc:spChg chg="add del mod">
          <ac:chgData name="Toby Donaldson" userId="2e6e5431-bb17-4c41-9985-d39c50d83c73" providerId="ADAL" clId="{A119D6A9-A28C-4543-97DD-73721F99C58C}" dt="2023-11-15T04:39:29.875" v="977"/>
          <ac:spMkLst>
            <pc:docMk/>
            <pc:sldMk cId="1902704615" sldId="338"/>
            <ac:spMk id="28" creationId="{A2E8D9B7-A909-B141-4694-FE38E7F94A10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0" creationId="{3905E875-5F2A-45E0-C6F6-3FFD3F3A1E39}"/>
          </ac:spMkLst>
        </pc:spChg>
        <pc:spChg chg="del mod topLvl">
          <ac:chgData name="Toby Donaldson" userId="2e6e5431-bb17-4c41-9985-d39c50d83c73" providerId="ADAL" clId="{A119D6A9-A28C-4543-97DD-73721F99C58C}" dt="2023-11-15T04:41:55.657" v="1003" actId="21"/>
          <ac:spMkLst>
            <pc:docMk/>
            <pc:sldMk cId="1902704615" sldId="338"/>
            <ac:spMk id="31" creationId="{45F1AB67-ED1F-17F6-CF69-B48A9DBA0BC3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3" creationId="{1358213C-F4A0-263D-A70A-889A987101C0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4" creationId="{6E7E8074-85C2-96AE-8EC8-E3F6B845E70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6" creationId="{6F44B271-4E49-529E-3826-349B31B3E894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7" creationId="{61712C6F-CD4C-92B3-A02F-4E9C87BD3DB5}"/>
          </ac:spMkLst>
        </pc:spChg>
        <pc:grpChg chg="add del mod">
          <ac:chgData name="Toby Donaldson" userId="2e6e5431-bb17-4c41-9985-d39c50d83c73" providerId="ADAL" clId="{A119D6A9-A28C-4543-97DD-73721F99C58C}" dt="2023-11-15T04:40:24.221" v="984" actId="165"/>
          <ac:grpSpMkLst>
            <pc:docMk/>
            <pc:sldMk cId="1902704615" sldId="338"/>
            <ac:grpSpMk id="15" creationId="{1B4A2B3F-BC7E-2A05-5E8F-7FF1118A772F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6" creationId="{59BB146D-A4B2-8921-1571-8BB766E8BABE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9" creationId="{D85302F2-0762-1487-4283-B17285C03D1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2" creationId="{7BDD31B9-7658-F260-9036-11BFCAA2B87C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5" creationId="{DBC376AB-866B-BF58-5BE8-48DD72126CF9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9" creationId="{E58F39FB-313D-647E-ED84-FE13BC891AC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2" creationId="{62AA8B2C-FDB3-6F1B-1580-243B41273A87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5" creationId="{66F2FE41-C1A3-C65C-31D1-1BCBF57C435B}"/>
          </ac:grpSpMkLst>
        </pc:grpChg>
        <pc:picChg chg="add mod">
          <ac:chgData name="Toby Donaldson" userId="2e6e5431-bb17-4c41-9985-d39c50d83c73" providerId="ADAL" clId="{A119D6A9-A28C-4543-97DD-73721F99C58C}" dt="2023-11-15T04:46:54.281" v="1047" actId="1076"/>
          <ac:picMkLst>
            <pc:docMk/>
            <pc:sldMk cId="1902704615" sldId="338"/>
            <ac:picMk id="5" creationId="{D859CBE3-D82A-A61B-BB0D-62A7ECFB9022}"/>
          </ac:picMkLst>
        </pc:picChg>
        <pc:picChg chg="del">
          <ac:chgData name="Toby Donaldson" userId="2e6e5431-bb17-4c41-9985-d39c50d83c73" providerId="ADAL" clId="{A119D6A9-A28C-4543-97DD-73721F99C58C}" dt="2023-11-15T04:30:32.790" v="708" actId="21"/>
          <ac:picMkLst>
            <pc:docMk/>
            <pc:sldMk cId="1902704615" sldId="338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A119D6A9-A28C-4543-97DD-73721F99C58C}" dt="2023-11-15T04:30:49.142" v="712" actId="21"/>
          <ac:picMkLst>
            <pc:docMk/>
            <pc:sldMk cId="1902704615" sldId="338"/>
            <ac:picMk id="1028" creationId="{7A6267ED-D59D-302D-BB3E-B0D7D2372B71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02704615" sldId="338"/>
            <ac:inkMk id="3" creationId="{9F0ACDAB-AB20-5CE0-CF1F-919471AED9E2}"/>
          </ac:inkMkLst>
        </pc:ink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39" creationId="{543131F0-6B0B-C2AB-51CE-0684FC89996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1" creationId="{A1C0431D-56D5-FD4E-95AE-7D19121D7E40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4" creationId="{A6CF7E4E-7B8B-E4F7-B34A-25D11A08B14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7" creationId="{C29C3704-10D3-4467-72B1-6AAC15E830E2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0" creationId="{3E1C9128-F8B7-75B1-51B1-4DCAFDEB308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7" creationId="{2C5A35FC-78C3-7442-005E-204E5353E195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0" creationId="{7E51BA4A-A6EB-A6CB-30DF-9F4FD7C0F2CE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3" creationId="{4B3D7E31-ED7E-7F70-0BD1-7BFABDB0EE3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0" creationId="{4B1BA8EC-6868-A696-A057-C0F131AE63A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2" creationId="{4FD8F0BA-012E-8A38-37C8-1F9B4BFC47C3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3" creationId="{8E21D360-EA70-D9CE-3309-6413C8A2F211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6" creationId="{DF1475F1-7DDF-59EB-2BEB-92F66AA0659A}"/>
          </ac:cxnSpMkLst>
        </pc:cxn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52327123" sldId="33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52327123" sldId="339"/>
            <ac:inkMk id="7" creationId="{3C64A417-0AD2-CF66-3A04-2CB0C7DA43F9}"/>
          </ac:inkMkLst>
        </pc:inkChg>
      </pc:sldChg>
      <pc:sldChg chg="modSp">
        <pc:chgData name="Toby Donaldson" userId="2e6e5431-bb17-4c41-9985-d39c50d83c73" providerId="ADAL" clId="{A119D6A9-A28C-4543-97DD-73721F99C58C}" dt="2023-11-15T04:13:15.046" v="675" actId="20577"/>
        <pc:sldMkLst>
          <pc:docMk/>
          <pc:sldMk cId="1105632656" sldId="340"/>
        </pc:sldMkLst>
        <pc:spChg chg="mod">
          <ac:chgData name="Toby Donaldson" userId="2e6e5431-bb17-4c41-9985-d39c50d83c73" providerId="ADAL" clId="{A119D6A9-A28C-4543-97DD-73721F99C58C}" dt="2023-11-15T04:13:15.046" v="675" actId="20577"/>
          <ac:spMkLst>
            <pc:docMk/>
            <pc:sldMk cId="1105632656" sldId="340"/>
            <ac:spMk id="5" creationId="{496C83BB-82A4-18BF-F66D-3AACAD9262A9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16:13.409" v="704" actId="21"/>
        <pc:sldMkLst>
          <pc:docMk/>
          <pc:sldMk cId="4208889106" sldId="341"/>
        </pc:sldMkLst>
        <pc:spChg chg="del mod">
          <ac:chgData name="Toby Donaldson" userId="2e6e5431-bb17-4c41-9985-d39c50d83c73" providerId="ADAL" clId="{A119D6A9-A28C-4543-97DD-73721F99C58C}" dt="2023-11-15T04:15:27.545" v="691" actId="21"/>
          <ac:spMkLst>
            <pc:docMk/>
            <pc:sldMk cId="4208889106" sldId="341"/>
            <ac:spMk id="3" creationId="{6E851EEA-5B7D-8D1C-6456-C8E797316D81}"/>
          </ac:spMkLst>
        </pc:spChg>
        <pc:spChg chg="del">
          <ac:chgData name="Toby Donaldson" userId="2e6e5431-bb17-4c41-9985-d39c50d83c73" providerId="ADAL" clId="{A119D6A9-A28C-4543-97DD-73721F99C58C}" dt="2023-11-15T04:16:13.409" v="704" actId="21"/>
          <ac:spMkLst>
            <pc:docMk/>
            <pc:sldMk cId="4208889106" sldId="341"/>
            <ac:spMk id="11" creationId="{F2189CBB-0951-A62E-3899-64540C565AE9}"/>
          </ac:spMkLst>
        </pc:spChg>
        <pc:spChg chg="add mod">
          <ac:chgData name="Toby Donaldson" userId="2e6e5431-bb17-4c41-9985-d39c50d83c73" providerId="ADAL" clId="{A119D6A9-A28C-4543-97DD-73721F99C58C}" dt="2023-11-15T04:15:38.248" v="694"/>
          <ac:spMkLst>
            <pc:docMk/>
            <pc:sldMk cId="4208889106" sldId="341"/>
            <ac:spMk id="14" creationId="{A048EA0E-9E87-1758-2765-382AAC44467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8889106" sldId="341"/>
            <ac:inkMk id="14" creationId="{957BF377-4ECF-76F4-3980-076D977C3CB0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16:08.696" v="703" actId="21"/>
        <pc:sldMkLst>
          <pc:docMk/>
          <pc:sldMk cId="1820191060" sldId="342"/>
        </pc:sldMkLst>
        <pc:spChg chg="del">
          <ac:chgData name="Toby Donaldson" userId="2e6e5431-bb17-4c41-9985-d39c50d83c73" providerId="ADAL" clId="{A119D6A9-A28C-4543-97DD-73721F99C58C}" dt="2023-11-15T04:16:08.696" v="703" actId="21"/>
          <ac:spMkLst>
            <pc:docMk/>
            <pc:sldMk cId="1820191060" sldId="342"/>
            <ac:spMk id="11" creationId="{F2189CBB-0951-A62E-3899-64540C565AE9}"/>
          </ac:spMkLst>
        </pc:spChg>
        <pc:spChg chg="mod">
          <ac:chgData name="Toby Donaldson" userId="2e6e5431-bb17-4c41-9985-d39c50d83c73" providerId="ADAL" clId="{A119D6A9-A28C-4543-97DD-73721F99C58C}" dt="2023-11-15T04:16:01.173" v="702" actId="20577"/>
          <ac:spMkLst>
            <pc:docMk/>
            <pc:sldMk cId="1820191060" sldId="342"/>
            <ac:spMk id="13" creationId="{9DEE89FA-0B79-3AD9-679A-E9B9084301A1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58:49.168" v="1592" actId="113"/>
        <pc:sldMkLst>
          <pc:docMk/>
          <pc:sldMk cId="632674553" sldId="344"/>
        </pc:sldMkLst>
        <pc:spChg chg="add mod">
          <ac:chgData name="Toby Donaldson" userId="2e6e5431-bb17-4c41-9985-d39c50d83c73" providerId="ADAL" clId="{A119D6A9-A28C-4543-97DD-73721F99C58C}" dt="2023-11-15T04:58:49.168" v="1592" actId="113"/>
          <ac:spMkLst>
            <pc:docMk/>
            <pc:sldMk cId="632674553" sldId="344"/>
            <ac:spMk id="6" creationId="{50BEC2FC-EA09-A79F-30E7-BE223D339138}"/>
          </ac:spMkLst>
        </pc:spChg>
        <pc:spChg chg="mod">
          <ac:chgData name="Toby Donaldson" userId="2e6e5431-bb17-4c41-9985-d39c50d83c73" providerId="ADAL" clId="{A119D6A9-A28C-4543-97DD-73721F99C58C}" dt="2023-11-15T04:57:31.445" v="1468" actId="113"/>
          <ac:spMkLst>
            <pc:docMk/>
            <pc:sldMk cId="632674553" sldId="344"/>
            <ac:spMk id="33" creationId="{80115138-4AC3-CA59-A273-764181C0BEA5}"/>
          </ac:spMkLst>
        </pc:spChg>
        <pc:spChg chg="mod">
          <ac:chgData name="Toby Donaldson" userId="2e6e5431-bb17-4c41-9985-d39c50d83c73" providerId="ADAL" clId="{A119D6A9-A28C-4543-97DD-73721F99C58C}" dt="2023-11-15T04:57:25.010" v="1467" actId="1076"/>
          <ac:spMkLst>
            <pc:docMk/>
            <pc:sldMk cId="632674553" sldId="344"/>
            <ac:spMk id="36" creationId="{A868E72A-B586-735E-E86F-1106F8F1F906}"/>
          </ac:spMkLst>
        </pc:spChg>
        <pc:picChg chg="add mod">
          <ac:chgData name="Toby Donaldson" userId="2e6e5431-bb17-4c41-9985-d39c50d83c73" providerId="ADAL" clId="{A119D6A9-A28C-4543-97DD-73721F99C58C}" dt="2023-11-15T04:57:48.260" v="1470" actId="1076"/>
          <ac:picMkLst>
            <pc:docMk/>
            <pc:sldMk cId="632674553" sldId="344"/>
            <ac:picMk id="3" creationId="{50DAFA85-D25C-8BEB-0BBB-59C6DC26341E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632674553" sldId="344"/>
            <ac:inkMk id="3" creationId="{7B6DFB13-DB79-B407-435D-760644F124F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07389744" sldId="34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16:17.220" v="705" actId="21"/>
        <pc:sldMkLst>
          <pc:docMk/>
          <pc:sldMk cId="2826203465" sldId="349"/>
        </pc:sldMkLst>
        <pc:spChg chg="add del mod">
          <ac:chgData name="Toby Donaldson" userId="2e6e5431-bb17-4c41-9985-d39c50d83c73" providerId="ADAL" clId="{A119D6A9-A28C-4543-97DD-73721F99C58C}" dt="2023-11-15T04:15:36.393" v="693"/>
          <ac:spMkLst>
            <pc:docMk/>
            <pc:sldMk cId="2826203465" sldId="349"/>
            <ac:spMk id="3" creationId="{EEB782B1-F947-B9B9-D90A-9251A6C492D8}"/>
          </ac:spMkLst>
        </pc:spChg>
        <pc:spChg chg="del mod">
          <ac:chgData name="Toby Donaldson" userId="2e6e5431-bb17-4c41-9985-d39c50d83c73" providerId="ADAL" clId="{A119D6A9-A28C-4543-97DD-73721F99C58C}" dt="2023-11-15T04:16:17.220" v="705" actId="21"/>
          <ac:spMkLst>
            <pc:docMk/>
            <pc:sldMk cId="2826203465" sldId="349"/>
            <ac:spMk id="11" creationId="{F2189CBB-0951-A62E-3899-64540C565AE9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6203465" sldId="349"/>
            <ac:inkMk id="3" creationId="{71944FC0-97C7-F23B-4ED5-4F362B47D8DA}"/>
          </ac:inkMkLst>
        </pc:inkChg>
      </pc:sldChg>
      <pc:sldChg chg="modSp">
        <pc:chgData name="Toby Donaldson" userId="2e6e5431-bb17-4c41-9985-d39c50d83c73" providerId="ADAL" clId="{A119D6A9-A28C-4543-97DD-73721F99C58C}" dt="2023-11-15T04:13:55.421" v="677" actId="120"/>
        <pc:sldMkLst>
          <pc:docMk/>
          <pc:sldMk cId="2850520541" sldId="350"/>
        </pc:sldMkLst>
        <pc:spChg chg="mod">
          <ac:chgData name="Toby Donaldson" userId="2e6e5431-bb17-4c41-9985-d39c50d83c73" providerId="ADAL" clId="{A119D6A9-A28C-4543-97DD-73721F99C58C}" dt="2023-11-15T04:13:55.421" v="677" actId="120"/>
          <ac:spMkLst>
            <pc:docMk/>
            <pc:sldMk cId="2850520541" sldId="350"/>
            <ac:spMk id="3" creationId="{73D464CB-C65A-05AD-77C2-B4F25EA75754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569598793" sldId="35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569598793" sldId="351"/>
            <ac:inkMk id="57" creationId="{57DADB9E-8ED8-ADC8-DA6B-25FB50405E8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227756680" sldId="35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227756680" sldId="353"/>
            <ac:inkMk id="6" creationId="{CC5F19C0-2D13-85DA-C322-6FD403047F00}"/>
          </ac:inkMkLst>
        </pc:inkChg>
      </pc:sldChg>
      <pc:sldChg chg="addSp delSp modSp add mod">
        <pc:chgData name="Toby Donaldson" userId="2e6e5431-bb17-4c41-9985-d39c50d83c73" providerId="ADAL" clId="{A119D6A9-A28C-4543-97DD-73721F99C58C}" dt="2023-11-15T04:12:31.569" v="667" actId="14100"/>
        <pc:sldMkLst>
          <pc:docMk/>
          <pc:sldMk cId="1283044646" sldId="355"/>
        </pc:sldMkLst>
        <pc:spChg chg="mod">
          <ac:chgData name="Toby Donaldson" userId="2e6e5431-bb17-4c41-9985-d39c50d83c73" providerId="ADAL" clId="{A119D6A9-A28C-4543-97DD-73721F99C58C}" dt="2023-11-15T04:10:03.689" v="401" actId="1076"/>
          <ac:spMkLst>
            <pc:docMk/>
            <pc:sldMk cId="1283044646" sldId="355"/>
            <ac:spMk id="3" creationId="{A7A3A5F6-2BC8-D7A7-C988-6C5CD4BD8D22}"/>
          </ac:spMkLst>
        </pc:spChg>
        <pc:spChg chg="mod">
          <ac:chgData name="Toby Donaldson" userId="2e6e5431-bb17-4c41-9985-d39c50d83c73" providerId="ADAL" clId="{A119D6A9-A28C-4543-97DD-73721F99C58C}" dt="2023-11-15T04:11:04.210" v="486" actId="1076"/>
          <ac:spMkLst>
            <pc:docMk/>
            <pc:sldMk cId="1283044646" sldId="355"/>
            <ac:spMk id="5" creationId="{D6167646-65B9-1BE0-9B92-7B7396632FFB}"/>
          </ac:spMkLst>
        </pc:spChg>
        <pc:spChg chg="add mod">
          <ac:chgData name="Toby Donaldson" userId="2e6e5431-bb17-4c41-9985-d39c50d83c73" providerId="ADAL" clId="{A119D6A9-A28C-4543-97DD-73721F99C58C}" dt="2023-11-15T04:11:00.537" v="485" actId="1076"/>
          <ac:spMkLst>
            <pc:docMk/>
            <pc:sldMk cId="1283044646" sldId="355"/>
            <ac:spMk id="6" creationId="{63FD6126-0B04-2B03-1A1E-9D3D4E41AE3E}"/>
          </ac:spMkLst>
        </pc:spChg>
        <pc:spChg chg="add mod">
          <ac:chgData name="Toby Donaldson" userId="2e6e5431-bb17-4c41-9985-d39c50d83c73" providerId="ADAL" clId="{A119D6A9-A28C-4543-97DD-73721F99C58C}" dt="2023-11-15T04:10:55.875" v="484" actId="1076"/>
          <ac:spMkLst>
            <pc:docMk/>
            <pc:sldMk cId="1283044646" sldId="355"/>
            <ac:spMk id="7" creationId="{27F0177D-0EF0-AD18-50E7-38F120CE115C}"/>
          </ac:spMkLst>
        </pc:spChg>
        <pc:spChg chg="add mod">
          <ac:chgData name="Toby Donaldson" userId="2e6e5431-bb17-4c41-9985-d39c50d83c73" providerId="ADAL" clId="{A119D6A9-A28C-4543-97DD-73721F99C58C}" dt="2023-11-15T04:12:31.569" v="667" actId="14100"/>
          <ac:spMkLst>
            <pc:docMk/>
            <pc:sldMk cId="1283044646" sldId="355"/>
            <ac:spMk id="8" creationId="{CE444B80-3878-D80D-7F6C-D9BC667C5162}"/>
          </ac:spMkLst>
        </pc:spChg>
        <pc:spChg chg="del mod">
          <ac:chgData name="Toby Donaldson" userId="2e6e5431-bb17-4c41-9985-d39c50d83c73" providerId="ADAL" clId="{A119D6A9-A28C-4543-97DD-73721F99C58C}" dt="2023-11-15T04:09:24.929" v="393" actId="21"/>
          <ac:spMkLst>
            <pc:docMk/>
            <pc:sldMk cId="1283044646" sldId="355"/>
            <ac:spMk id="12" creationId="{3BAF9EC0-6716-3DE6-88F9-01A11AC30535}"/>
          </ac:spMkLst>
        </pc:spChg>
        <pc:picChg chg="del">
          <ac:chgData name="Toby Donaldson" userId="2e6e5431-bb17-4c41-9985-d39c50d83c73" providerId="ADAL" clId="{A119D6A9-A28C-4543-97DD-73721F99C58C}" dt="2023-11-15T04:09:30.186" v="395" actId="21"/>
          <ac:picMkLst>
            <pc:docMk/>
            <pc:sldMk cId="1283044646" sldId="355"/>
            <ac:picMk id="67" creationId="{CC5701D6-60B6-A478-D591-4562857E9A05}"/>
          </ac:picMkLst>
        </pc:picChg>
        <pc:picChg chg="mod">
          <ac:chgData name="Toby Donaldson" userId="2e6e5431-bb17-4c41-9985-d39c50d83c73" providerId="ADAL" clId="{A119D6A9-A28C-4543-97DD-73721F99C58C}" dt="2023-11-15T04:10:01.146" v="400" actId="1076"/>
          <ac:picMkLst>
            <pc:docMk/>
            <pc:sldMk cId="1283044646" sldId="355"/>
            <ac:picMk id="69" creationId="{C7460E87-0D9E-184E-A870-13E164F61F3F}"/>
          </ac:picMkLst>
        </pc:picChg>
      </pc:sldChg>
      <pc:sldChg chg="add">
        <pc:chgData name="Toby Donaldson" userId="2e6e5431-bb17-4c41-9985-d39c50d83c73" providerId="ADAL" clId="{A119D6A9-A28C-4543-97DD-73721F99C58C}" dt="2023-11-15T04:30:27.500" v="706" actId="2890"/>
        <pc:sldMkLst>
          <pc:docMk/>
          <pc:sldMk cId="3074740669" sldId="356"/>
        </pc:sldMkLst>
      </pc:sldChg>
      <pc:sldChg chg="new del">
        <pc:chgData name="Toby Donaldson" userId="2e6e5431-bb17-4c41-9985-d39c50d83c73" providerId="ADAL" clId="{A119D6A9-A28C-4543-97DD-73721F99C58C}" dt="2023-11-15T04:48:09.944" v="1049" actId="2696"/>
        <pc:sldMkLst>
          <pc:docMk/>
          <pc:sldMk cId="3001079861" sldId="357"/>
        </pc:sldMkLst>
      </pc:sldChg>
      <pc:sldChg chg="addSp delSp modSp add mod ord">
        <pc:chgData name="Toby Donaldson" userId="2e6e5431-bb17-4c41-9985-d39c50d83c73" providerId="ADAL" clId="{A119D6A9-A28C-4543-97DD-73721F99C58C}" dt="2023-11-15T04:50:16.827" v="1250" actId="20577"/>
        <pc:sldMkLst>
          <pc:docMk/>
          <pc:sldMk cId="3797798753" sldId="357"/>
        </pc:sldMkLst>
        <pc:spChg chg="mod">
          <ac:chgData name="Toby Donaldson" userId="2e6e5431-bb17-4c41-9985-d39c50d83c73" providerId="ADAL" clId="{A119D6A9-A28C-4543-97DD-73721F99C58C}" dt="2023-11-15T04:49:52.546" v="1162" actId="1076"/>
          <ac:spMkLst>
            <pc:docMk/>
            <pc:sldMk cId="3797798753" sldId="357"/>
            <ac:spMk id="3" creationId="{B619C13D-C559-C1BD-E9D4-BCD987ADDD4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5" creationId="{6E06D570-7EC0-BCA6-EEA4-92B16DDA13D6}"/>
          </ac:spMkLst>
        </pc:spChg>
        <pc:spChg chg="add mod">
          <ac:chgData name="Toby Donaldson" userId="2e6e5431-bb17-4c41-9985-d39c50d83c73" providerId="ADAL" clId="{A119D6A9-A28C-4543-97DD-73721F99C58C}" dt="2023-11-15T04:50:16.827" v="1250" actId="20577"/>
          <ac:spMkLst>
            <pc:docMk/>
            <pc:sldMk cId="3797798753" sldId="357"/>
            <ac:spMk id="6" creationId="{C8C43C6E-0375-1781-3FF5-F5715A493FA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34" creationId="{4DEBAC72-13A1-BD7D-B6D7-9A9870C972BB}"/>
          </ac:spMkLst>
        </pc:spChg>
        <pc:spChg chg="del">
          <ac:chgData name="Toby Donaldson" userId="2e6e5431-bb17-4c41-9985-d39c50d83c73" providerId="ADAL" clId="{A119D6A9-A28C-4543-97DD-73721F99C58C}" dt="2023-11-15T04:48:27.795" v="1052" actId="21"/>
          <ac:spMkLst>
            <pc:docMk/>
            <pc:sldMk cId="3797798753" sldId="357"/>
            <ac:spMk id="35" creationId="{41BEBF40-9532-00F3-9A9F-5E4C08DFFA77}"/>
          </ac:spMkLst>
        </pc:s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A119D6A9-A28C-4543-97DD-73721F99C58C}" dt="2023-11-15T04:48:27.795" v="1052" actId="21"/>
          <ac:grpSpMkLst>
            <pc:docMk/>
            <pc:sldMk cId="3797798753" sldId="357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6" creationId="{5C3E2E62-FC40-7FB9-5CBC-9A306EB28A0F}"/>
          </ac:grpSpMkLst>
        </pc:grp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A119D6A9-A28C-4543-97DD-73721F99C58C}" dt="2023-11-15T04:48:27.795" v="1052" actId="21"/>
          <ac:cxnSpMkLst>
            <pc:docMk/>
            <pc:sldMk cId="3797798753" sldId="357"/>
            <ac:cxnSpMk id="37" creationId="{25BC559F-149C-7A4F-C6A4-ADFDD1256264}"/>
          </ac:cxnSpMkLst>
        </pc:cxnChg>
      </pc:sldChg>
      <pc:sldChg chg="addSp delSp modSp add mod">
        <pc:chgData name="Toby Donaldson" userId="2e6e5431-bb17-4c41-9985-d39c50d83c73" providerId="ADAL" clId="{A119D6A9-A28C-4543-97DD-73721F99C58C}" dt="2023-11-15T04:56:33.848" v="1464" actId="20577"/>
        <pc:sldMkLst>
          <pc:docMk/>
          <pc:sldMk cId="1765044181" sldId="358"/>
        </pc:sldMkLst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7" creationId="{1AD3E005-ADCA-252E-F106-9616F5BDE452}"/>
          </ac:spMkLst>
        </pc:spChg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29" creationId="{97764E12-F462-72B7-6D5F-09E277D36A1B}"/>
          </ac:spMkLst>
        </pc:spChg>
        <pc:spChg chg="add mod">
          <ac:chgData name="Toby Donaldson" userId="2e6e5431-bb17-4c41-9985-d39c50d83c73" providerId="ADAL" clId="{A119D6A9-A28C-4543-97DD-73721F99C58C}" dt="2023-11-15T04:53:42.993" v="1264" actId="14100"/>
          <ac:spMkLst>
            <pc:docMk/>
            <pc:sldMk cId="1765044181" sldId="358"/>
            <ac:spMk id="31" creationId="{127F0E06-4CD6-0F63-EC05-A6B4D671526A}"/>
          </ac:spMkLst>
        </pc:spChg>
        <pc:spChg chg="add mod">
          <ac:chgData name="Toby Donaldson" userId="2e6e5431-bb17-4c41-9985-d39c50d83c73" providerId="ADAL" clId="{A119D6A9-A28C-4543-97DD-73721F99C58C}" dt="2023-11-15T04:56:33.848" v="1464" actId="20577"/>
          <ac:spMkLst>
            <pc:docMk/>
            <pc:sldMk cId="1765044181" sldId="358"/>
            <ac:spMk id="32" creationId="{858583F5-399B-DB8C-3682-47C8A8FEE27C}"/>
          </ac:spMkLst>
        </pc:spChg>
        <pc:spChg chg="add mod">
          <ac:chgData name="Toby Donaldson" userId="2e6e5431-bb17-4c41-9985-d39c50d83c73" providerId="ADAL" clId="{A119D6A9-A28C-4543-97DD-73721F99C58C}" dt="2023-11-15T04:56:06.660" v="1457" actId="113"/>
          <ac:spMkLst>
            <pc:docMk/>
            <pc:sldMk cId="1765044181" sldId="358"/>
            <ac:spMk id="33" creationId="{AF7B707F-4835-4A46-0932-5CE883E2A5BF}"/>
          </ac:spMkLst>
        </pc:spChg>
        <pc:cxnChg chg="mod">
          <ac:chgData name="Toby Donaldson" userId="2e6e5431-bb17-4c41-9985-d39c50d83c73" providerId="ADAL" clId="{A119D6A9-A28C-4543-97DD-73721F99C58C}" dt="2023-11-15T04:54:06.850" v="1267" actId="1582"/>
          <ac:cxnSpMkLst>
            <pc:docMk/>
            <pc:sldMk cId="1765044181" sldId="358"/>
            <ac:cxnSpMk id="20" creationId="{55AAB899-5FF0-E412-F987-1586C0620033}"/>
          </ac:cxnSpMkLst>
        </pc:cxnChg>
      </pc:sldChg>
      <pc:sldChg chg="addSp modSp add mod ord">
        <pc:chgData name="Toby Donaldson" userId="2e6e5431-bb17-4c41-9985-d39c50d83c73" providerId="ADAL" clId="{A119D6A9-A28C-4543-97DD-73721F99C58C}" dt="2023-11-15T05:05:48.342" v="1675" actId="20578"/>
        <pc:sldMkLst>
          <pc:docMk/>
          <pc:sldMk cId="1590402863" sldId="359"/>
        </pc:sldMkLst>
        <pc:spChg chg="mod">
          <ac:chgData name="Toby Donaldson" userId="2e6e5431-bb17-4c41-9985-d39c50d83c73" providerId="ADAL" clId="{A119D6A9-A28C-4543-97DD-73721F99C58C}" dt="2023-11-15T05:00:32.619" v="1605" actId="20577"/>
          <ac:spMkLst>
            <pc:docMk/>
            <pc:sldMk cId="1590402863" sldId="359"/>
            <ac:spMk id="6" creationId="{50BEC2FC-EA09-A79F-30E7-BE223D339138}"/>
          </ac:spMkLst>
        </pc:spChg>
        <pc:spChg chg="add mod">
          <ac:chgData name="Toby Donaldson" userId="2e6e5431-bb17-4c41-9985-d39c50d83c73" providerId="ADAL" clId="{A119D6A9-A28C-4543-97DD-73721F99C58C}" dt="2023-11-15T04:59:44.690" v="1603" actId="1076"/>
          <ac:spMkLst>
            <pc:docMk/>
            <pc:sldMk cId="1590402863" sldId="359"/>
            <ac:spMk id="7" creationId="{4BE445A2-73BB-767B-30FE-55EB05E10B41}"/>
          </ac:spMkLst>
        </pc:spChg>
      </pc:sldChg>
      <pc:sldChg chg="add">
        <pc:chgData name="Toby Donaldson" userId="2e6e5431-bb17-4c41-9985-d39c50d83c73" providerId="ADAL" clId="{A119D6A9-A28C-4543-97DD-73721F99C58C}" dt="2023-11-15T05:08:59.335" v="1834" actId="2890"/>
        <pc:sldMkLst>
          <pc:docMk/>
          <pc:sldMk cId="105344202" sldId="360"/>
        </pc:sldMkLst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2453E09C-75C2-448A-84BE-EA76793F61AE}"/>
    <pc:docChg chg="undo custSel addSld delSld modSld sldOrd modSection modNotesMaster">
      <pc:chgData name="Toby Donaldson" userId="2e6e5431-bb17-4c41-9985-d39c50d83c73" providerId="ADAL" clId="{2453E09C-75C2-448A-84BE-EA76793F61AE}" dt="2023-11-19T18:38:31.201" v="1277" actId="20577"/>
      <pc:docMkLst>
        <pc:docMk/>
      </pc:docMkLst>
      <pc:sldChg chg="addSp delSp modSp mod setBg addAnim delAnim">
        <pc:chgData name="Toby Donaldson" userId="2e6e5431-bb17-4c41-9985-d39c50d83c73" providerId="ADAL" clId="{2453E09C-75C2-448A-84BE-EA76793F61AE}" dt="2023-11-15T22:05:36.238" v="77" actId="26606"/>
        <pc:sldMkLst>
          <pc:docMk/>
          <pc:sldMk cId="1170275916" sldId="256"/>
        </pc:sldMkLst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3" creationId="{F4557544-8C3B-0EDF-7039-B7B07A4850DB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0" creationId="{E91DC736-0EF8-4F87-9146-EBF1D2EE4D3D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2" creationId="{097CD68E-23E3-4007-8847-CD0944C4F7BE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3" creationId="{9B7AD9F6-8CE7-4299-8FC6-328F4DCD3FF9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4" creationId="{AF2F604E-43BE-4DC3-B983-E071523364F8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5" creationId="{F49775AF-8896-43EE-92C6-83497D6DC56F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6" creationId="{08C9B587-E65E-4B52-B37C-ABEBB6E87928}"/>
          </ac:spMkLst>
        </pc:spChg>
        <pc:spChg chg="add del">
          <ac:chgData name="Toby Donaldson" userId="2e6e5431-bb17-4c41-9985-d39c50d83c73" providerId="ADAL" clId="{2453E09C-75C2-448A-84BE-EA76793F61AE}" dt="2023-11-15T22:03:16.084" v="64" actId="26606"/>
          <ac:spMkLst>
            <pc:docMk/>
            <pc:sldMk cId="1170275916" sldId="256"/>
            <ac:spMk id="18" creationId="{06DA9DF9-31F7-4056-B42E-878CC92417B8}"/>
          </ac:spMkLst>
        </pc:spChg>
        <pc:picChg chg="add del mod ord">
          <ac:chgData name="Toby Donaldson" userId="2e6e5431-bb17-4c41-9985-d39c50d83c73" providerId="ADAL" clId="{2453E09C-75C2-448A-84BE-EA76793F61AE}" dt="2023-11-15T22:05:18.967" v="74" actId="21"/>
          <ac:picMkLst>
            <pc:docMk/>
            <pc:sldMk cId="1170275916" sldId="256"/>
            <ac:picMk id="5" creationId="{EBA0AF25-08FC-5FF2-E694-B67502F2051A}"/>
          </ac:picMkLst>
        </pc:picChg>
        <pc:picChg chg="add del mod">
          <ac:chgData name="Toby Donaldson" userId="2e6e5431-bb17-4c41-9985-d39c50d83c73" providerId="ADAL" clId="{2453E09C-75C2-448A-84BE-EA76793F61AE}" dt="2023-11-15T22:05:22.286" v="75" actId="21"/>
          <ac:picMkLst>
            <pc:docMk/>
            <pc:sldMk cId="1170275916" sldId="256"/>
            <ac:picMk id="7" creationId="{93EBF2BE-F69F-246D-6A5C-F036076D12E4}"/>
          </ac:picMkLst>
        </pc:picChg>
        <pc:picChg chg="add mod">
          <ac:chgData name="Toby Donaldson" userId="2e6e5431-bb17-4c41-9985-d39c50d83c73" providerId="ADAL" clId="{2453E09C-75C2-448A-84BE-EA76793F61AE}" dt="2023-11-15T22:05:36.238" v="77" actId="26606"/>
          <ac:picMkLst>
            <pc:docMk/>
            <pc:sldMk cId="1170275916" sldId="256"/>
            <ac:picMk id="8" creationId="{1FB8227E-111B-650C-C5AF-F25E40AA6979}"/>
          </ac:picMkLst>
        </pc:picChg>
      </pc:sldChg>
      <pc:sldChg chg="modSp mod">
        <pc:chgData name="Toby Donaldson" userId="2e6e5431-bb17-4c41-9985-d39c50d83c73" providerId="ADAL" clId="{2453E09C-75C2-448A-84BE-EA76793F61AE}" dt="2023-11-15T21:56:28.550" v="42" actId="113"/>
        <pc:sldMkLst>
          <pc:docMk/>
          <pc:sldMk cId="2827571707" sldId="292"/>
        </pc:sldMkLst>
        <pc:spChg chg="mod">
          <ac:chgData name="Toby Donaldson" userId="2e6e5431-bb17-4c41-9985-d39c50d83c73" providerId="ADAL" clId="{2453E09C-75C2-448A-84BE-EA76793F61AE}" dt="2023-11-15T21:56:28.550" v="42" actId="113"/>
          <ac:spMkLst>
            <pc:docMk/>
            <pc:sldMk cId="2827571707" sldId="292"/>
            <ac:spMk id="33" creationId="{F8C854AE-07E6-29B7-08A5-A847242519A0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896666261" sldId="295"/>
        </pc:sldMkLst>
        <pc:spChg chg="add mod">
          <ac:chgData name="Toby Donaldson" userId="2e6e5431-bb17-4c41-9985-d39c50d83c73" providerId="ADAL" clId="{2453E09C-75C2-448A-84BE-EA76793F61AE}" dt="2023-11-15T22:22:58.229" v="193" actId="1076"/>
          <ac:spMkLst>
            <pc:docMk/>
            <pc:sldMk cId="2896666261" sldId="295"/>
            <ac:spMk id="5" creationId="{E70A83E4-2CDD-BBD7-2E53-2047A356AA88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896666261" sldId="295"/>
            <ac:inkMk id="6" creationId="{D68C8711-3710-940E-4FAC-5BF2B77F07E6}"/>
          </ac:inkMkLst>
        </pc:inkChg>
      </pc:sldChg>
      <pc:sldChg chg="del">
        <pc:chgData name="Toby Donaldson" userId="2e6e5431-bb17-4c41-9985-d39c50d83c73" providerId="ADAL" clId="{2453E09C-75C2-448A-84BE-EA76793F61AE}" dt="2023-11-15T22:18:59.897" v="78" actId="2696"/>
        <pc:sldMkLst>
          <pc:docMk/>
          <pc:sldMk cId="3767957063" sldId="295"/>
        </pc:sldMkLst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745470385" sldId="29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745470385" sldId="296"/>
            <ac:inkMk id="3" creationId="{1E3ABE6C-D6F8-10E5-6378-D52A9D8AEF99}"/>
          </ac:inkMkLst>
        </pc:inkChg>
      </pc:sldChg>
      <pc:sldChg chg="addSp modSp mod">
        <pc:chgData name="Toby Donaldson" userId="2e6e5431-bb17-4c41-9985-d39c50d83c73" providerId="ADAL" clId="{2453E09C-75C2-448A-84BE-EA76793F61AE}" dt="2023-11-17T22:32:03.194" v="1128" actId="20577"/>
        <pc:sldMkLst>
          <pc:docMk/>
          <pc:sldMk cId="2753555458" sldId="297"/>
        </pc:sldMkLst>
        <pc:spChg chg="mod">
          <ac:chgData name="Toby Donaldson" userId="2e6e5431-bb17-4c41-9985-d39c50d83c73" providerId="ADAL" clId="{2453E09C-75C2-448A-84BE-EA76793F61AE}" dt="2023-11-17T22:32:03.194" v="1128" actId="20577"/>
          <ac:spMkLst>
            <pc:docMk/>
            <pc:sldMk cId="2753555458" sldId="297"/>
            <ac:spMk id="64" creationId="{C2BA7018-CFAB-0A1D-C2EA-5A0F2657B000}"/>
          </ac:spMkLst>
        </pc:spChg>
        <pc:inkChg chg="add">
          <ac:chgData name="Toby Donaldson" userId="2e6e5431-bb17-4c41-9985-d39c50d83c73" providerId="ADAL" clId="{2453E09C-75C2-448A-84BE-EA76793F61AE}" dt="2023-11-17T22:31:35.858" v="1116"/>
          <ac:inkMkLst>
            <pc:docMk/>
            <pc:sldMk cId="2753555458" sldId="297"/>
            <ac:inkMk id="3" creationId="{E8F075E9-77AB-694D-D179-427E9C8BC2BC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607360692" sldId="29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607360692" sldId="298"/>
            <ac:inkMk id="3" creationId="{AAE5C193-3BC3-C1F7-5FCF-8CDB6AA1DFD0}"/>
          </ac:inkMkLst>
        </pc:inkChg>
      </pc:sldChg>
      <pc:sldChg chg="modSp mod">
        <pc:chgData name="Toby Donaldson" userId="2e6e5431-bb17-4c41-9985-d39c50d83c73" providerId="ADAL" clId="{2453E09C-75C2-448A-84BE-EA76793F61AE}" dt="2023-11-17T22:31:49.369" v="1126" actId="20577"/>
        <pc:sldMkLst>
          <pc:docMk/>
          <pc:sldMk cId="3530936948" sldId="299"/>
        </pc:sldMkLst>
        <pc:spChg chg="mod">
          <ac:chgData name="Toby Donaldson" userId="2e6e5431-bb17-4c41-9985-d39c50d83c73" providerId="ADAL" clId="{2453E09C-75C2-448A-84BE-EA76793F61AE}" dt="2023-11-17T22:31:49.369" v="1126" actId="20577"/>
          <ac:spMkLst>
            <pc:docMk/>
            <pc:sldMk cId="3530936948" sldId="299"/>
            <ac:spMk id="64" creationId="{C2BA7018-CFAB-0A1D-C2EA-5A0F2657B000}"/>
          </ac:spMkLst>
        </pc:spChg>
      </pc:sldChg>
      <pc:sldChg chg="addSp modSp mod">
        <pc:chgData name="Toby Donaldson" userId="2e6e5431-bb17-4c41-9985-d39c50d83c73" providerId="ADAL" clId="{2453E09C-75C2-448A-84BE-EA76793F61AE}" dt="2023-11-15T22:21:20.837" v="90" actId="692"/>
        <pc:sldMkLst>
          <pc:docMk/>
          <pc:sldMk cId="1056712147" sldId="300"/>
        </pc:sldMkLst>
        <pc:cxnChg chg="add mod">
          <ac:chgData name="Toby Donaldson" userId="2e6e5431-bb17-4c41-9985-d39c50d83c73" providerId="ADAL" clId="{2453E09C-75C2-448A-84BE-EA76793F61AE}" dt="2023-11-15T22:21:20.837" v="90" actId="692"/>
          <ac:cxnSpMkLst>
            <pc:docMk/>
            <pc:sldMk cId="1056712147" sldId="300"/>
            <ac:cxnSpMk id="8" creationId="{68DA5471-0A43-B18E-0C68-8787D982C265}"/>
          </ac:cxnSpMkLst>
        </pc:cxnChg>
        <pc:cxnChg chg="mod">
          <ac:chgData name="Toby Donaldson" userId="2e6e5431-bb17-4c41-9985-d39c50d83c73" providerId="ADAL" clId="{2453E09C-75C2-448A-84BE-EA76793F61AE}" dt="2023-11-15T22:21:09.783" v="87" actId="692"/>
          <ac:cxnSpMkLst>
            <pc:docMk/>
            <pc:sldMk cId="1056712147" sldId="300"/>
            <ac:cxnSpMk id="42" creationId="{7DB64F9F-8A63-03C8-9ACA-E944244C4F06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3924475153" sldId="30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3924475153" sldId="301"/>
            <ac:inkMk id="6" creationId="{15F0C6BD-C18C-59CA-4C83-AEA602920368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947637748" sldId="302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947637748" sldId="302"/>
            <ac:inkMk id="8" creationId="{FE4AB28D-0098-E63A-A0AA-B6950152DE6F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921187870" sldId="303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921187870" sldId="303"/>
            <ac:inkMk id="8" creationId="{25580817-008C-6B61-9E78-98419C2AA1F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922081790" sldId="305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922081790" sldId="305"/>
            <ac:inkMk id="8" creationId="{89B101D9-083F-E017-646D-44FEDA6F1614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922081790" sldId="305"/>
            <ac:inkMk id="9" creationId="{21E6BDF3-832A-9B57-2E44-3028709FC13A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480179751" sldId="30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480179751" sldId="306"/>
            <ac:inkMk id="8" creationId="{DDA77ADD-175D-1125-9C10-7074047D19B6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51682158" sldId="307"/>
        </pc:sldMkLst>
        <pc:spChg chg="mod">
          <ac:chgData name="Toby Donaldson" userId="2e6e5431-bb17-4c41-9985-d39c50d83c73" providerId="ADAL" clId="{2453E09C-75C2-448A-84BE-EA76793F61AE}" dt="2023-11-15T22:24:53.901" v="197" actId="20577"/>
          <ac:spMkLst>
            <pc:docMk/>
            <pc:sldMk cId="151682158" sldId="307"/>
            <ac:spMk id="5" creationId="{021368D0-E606-FAA8-CB60-C651C7B5547D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51682158" sldId="307"/>
            <ac:inkMk id="8" creationId="{EAAFE903-3E96-D636-8235-F655113658C1}"/>
          </ac:inkMkLst>
        </pc:inkChg>
      </pc:sldChg>
      <pc:sldChg chg="modSp mod">
        <pc:chgData name="Toby Donaldson" userId="2e6e5431-bb17-4c41-9985-d39c50d83c73" providerId="ADAL" clId="{2453E09C-75C2-448A-84BE-EA76793F61AE}" dt="2023-11-15T22:25:05.239" v="201" actId="14100"/>
        <pc:sldMkLst>
          <pc:docMk/>
          <pc:sldMk cId="1078351542" sldId="308"/>
        </pc:sldMkLst>
        <pc:spChg chg="mod">
          <ac:chgData name="Toby Donaldson" userId="2e6e5431-bb17-4c41-9985-d39c50d83c73" providerId="ADAL" clId="{2453E09C-75C2-448A-84BE-EA76793F61AE}" dt="2023-11-15T22:24:58.519" v="200" actId="20577"/>
          <ac:spMkLst>
            <pc:docMk/>
            <pc:sldMk cId="1078351542" sldId="308"/>
            <ac:spMk id="5" creationId="{021368D0-E606-FAA8-CB60-C651C7B5547D}"/>
          </ac:spMkLst>
        </pc:spChg>
        <pc:cxnChg chg="mod">
          <ac:chgData name="Toby Donaldson" userId="2e6e5431-bb17-4c41-9985-d39c50d83c73" providerId="ADAL" clId="{2453E09C-75C2-448A-84BE-EA76793F61AE}" dt="2023-11-15T22:25:05.239" v="201" actId="14100"/>
          <ac:cxnSpMkLst>
            <pc:docMk/>
            <pc:sldMk cId="1078351542" sldId="308"/>
            <ac:cxnSpMk id="16" creationId="{A2182030-3744-D39F-8272-8067797FAA3D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773283366" sldId="309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773283366" sldId="309"/>
            <ac:inkMk id="6" creationId="{FB18AE3D-04D5-A212-A83B-481DC71F0AFE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2314176608" sldId="310"/>
        </pc:sldMkLst>
        <pc:spChg chg="mod">
          <ac:chgData name="Toby Donaldson" userId="2e6e5431-bb17-4c41-9985-d39c50d83c73" providerId="ADAL" clId="{2453E09C-75C2-448A-84BE-EA76793F61AE}" dt="2023-11-17T22:07:43.018" v="1091" actId="20577"/>
          <ac:spMkLst>
            <pc:docMk/>
            <pc:sldMk cId="2314176608" sldId="310"/>
            <ac:spMk id="35" creationId="{41BEBF40-9532-00F3-9A9F-5E4C08DFFA77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314176608" sldId="310"/>
            <ac:inkMk id="6" creationId="{84F20D8B-1788-9945-19D6-8059954AAB7D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630375092" sldId="311"/>
        </pc:sldMkLst>
        <pc:spChg chg="del">
          <ac:chgData name="Toby Donaldson" userId="2e6e5431-bb17-4c41-9985-d39c50d83c73" providerId="ADAL" clId="{2453E09C-75C2-448A-84BE-EA76793F61AE}" dt="2023-11-17T22:10:22.613" v="1094" actId="21"/>
          <ac:spMkLst>
            <pc:docMk/>
            <pc:sldMk cId="3630375092" sldId="311"/>
            <ac:spMk id="7" creationId="{1AD3E005-ADCA-252E-F106-9616F5BDE452}"/>
          </ac:spMkLst>
        </pc:spChg>
        <pc:spChg chg="del">
          <ac:chgData name="Toby Donaldson" userId="2e6e5431-bb17-4c41-9985-d39c50d83c73" providerId="ADAL" clId="{2453E09C-75C2-448A-84BE-EA76793F61AE}" dt="2023-11-17T22:10:24.431" v="1095" actId="21"/>
          <ac:spMkLst>
            <pc:docMk/>
            <pc:sldMk cId="3630375092" sldId="311"/>
            <ac:spMk id="29" creationId="{97764E12-F462-72B7-6D5F-09E277D36A1B}"/>
          </ac:spMkLst>
        </pc:spChg>
        <pc:graphicFrameChg chg="del mod">
          <ac:chgData name="Toby Donaldson" userId="2e6e5431-bb17-4c41-9985-d39c50d83c73" providerId="ADAL" clId="{2453E09C-75C2-448A-84BE-EA76793F61AE}" dt="2023-11-17T22:10:40.633" v="1099" actId="21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mod modGraphic">
          <ac:chgData name="Toby Donaldson" userId="2e6e5431-bb17-4c41-9985-d39c50d83c73" providerId="ADAL" clId="{2453E09C-75C2-448A-84BE-EA76793F61AE}" dt="2023-11-17T22:11:00.760" v="1110" actId="2164"/>
          <ac:graphicFrameMkLst>
            <pc:docMk/>
            <pc:sldMk cId="3630375092" sldId="311"/>
            <ac:graphicFrameMk id="31" creationId="{384A3B0A-EAC4-BCDA-0718-BFA48F7D0808}"/>
          </ac:graphicFrameMkLst>
        </pc:graphicFrame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630375092" sldId="311"/>
            <ac:inkMk id="32" creationId="{1E76664C-5BB1-3B9A-768E-EDDE24C1DE85}"/>
          </ac:inkMkLst>
        </pc:inkChg>
        <pc:cxnChg chg="mod">
          <ac:chgData name="Toby Donaldson" userId="2e6e5431-bb17-4c41-9985-d39c50d83c73" providerId="ADAL" clId="{2453E09C-75C2-448A-84BE-EA76793F61AE}" dt="2023-11-17T22:11:19.198" v="1111" actId="13822"/>
          <ac:cxnSpMkLst>
            <pc:docMk/>
            <pc:sldMk cId="3630375092" sldId="311"/>
            <ac:cxnSpMk id="20" creationId="{55AAB899-5FF0-E412-F987-1586C0620033}"/>
          </ac:cxnSpMkLst>
        </pc:cxnChg>
      </pc:sldChg>
      <pc:sldChg chg="addSp delSp modSp mod">
        <pc:chgData name="Toby Donaldson" userId="2e6e5431-bb17-4c41-9985-d39c50d83c73" providerId="ADAL" clId="{2453E09C-75C2-448A-84BE-EA76793F61AE}" dt="2023-11-18T00:11:35.155" v="1223" actId="20577"/>
        <pc:sldMkLst>
          <pc:docMk/>
          <pc:sldMk cId="2270319643" sldId="312"/>
        </pc:sldMkLst>
        <pc:spChg chg="mod">
          <ac:chgData name="Toby Donaldson" userId="2e6e5431-bb17-4c41-9985-d39c50d83c73" providerId="ADAL" clId="{2453E09C-75C2-448A-84BE-EA76793F61AE}" dt="2023-11-18T00:11:22.826" v="1215" actId="1076"/>
          <ac:spMkLst>
            <pc:docMk/>
            <pc:sldMk cId="2270319643" sldId="312"/>
            <ac:spMk id="10" creationId="{BCFBB46F-FC71-18A4-FDA7-208FAF7C2B2B}"/>
          </ac:spMkLst>
        </pc:spChg>
        <pc:spChg chg="del mod">
          <ac:chgData name="Toby Donaldson" userId="2e6e5431-bb17-4c41-9985-d39c50d83c73" providerId="ADAL" clId="{2453E09C-75C2-448A-84BE-EA76793F61AE}" dt="2023-11-18T00:10:56.663" v="1153" actId="21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2453E09C-75C2-448A-84BE-EA76793F61AE}" dt="2023-11-18T00:11:35.155" v="1223" actId="20577"/>
          <ac:spMkLst>
            <pc:docMk/>
            <pc:sldMk cId="2270319643" sldId="312"/>
            <ac:spMk id="54" creationId="{9DD24AA9-7CBE-08F1-AA5C-FE35D8564212}"/>
          </ac:spMkLst>
        </pc:spChg>
        <pc:spChg chg="del mod">
          <ac:chgData name="Toby Donaldson" userId="2e6e5431-bb17-4c41-9985-d39c50d83c73" providerId="ADAL" clId="{2453E09C-75C2-448A-84BE-EA76793F61AE}" dt="2023-11-18T00:10:59.408" v="1154" actId="21"/>
          <ac:spMkLst>
            <pc:docMk/>
            <pc:sldMk cId="2270319643" sldId="312"/>
            <ac:spMk id="136" creationId="{BE9AE4B4-3BFC-F550-84C5-666B3A912F8D}"/>
          </ac:spMkLst>
        </pc:spChg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2270319643" sldId="312"/>
            <ac:inkMk id="2" creationId="{CCE769DD-F55A-E24B-9A6A-BDDD0CDC7803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157484345" sldId="314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157484345" sldId="314"/>
            <ac:inkMk id="5" creationId="{95F6539B-3FB5-134D-B0B9-649C722A376A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3906375078" sldId="316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3906375078" sldId="316"/>
            <ac:inkMk id="7" creationId="{649592ED-B5A3-0ED0-F9A3-44F9A486FF7F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1376696893" sldId="317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1376696893" sldId="317"/>
            <ac:inkMk id="2" creationId="{B3BB3529-F0A6-218A-E7D8-DC43558B9CFC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420723739" sldId="318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420723739" sldId="318"/>
            <ac:inkMk id="3" creationId="{4A26ED34-5704-3B84-D478-89276C407E21}"/>
          </ac:inkMkLst>
        </pc:inkChg>
      </pc:sldChg>
      <pc:sldChg chg="modSp mod">
        <pc:chgData name="Toby Donaldson" userId="2e6e5431-bb17-4c41-9985-d39c50d83c73" providerId="ADAL" clId="{2453E09C-75C2-448A-84BE-EA76793F61AE}" dt="2023-11-19T18:28:57.266" v="1231"/>
        <pc:sldMkLst>
          <pc:docMk/>
          <pc:sldMk cId="4210606383" sldId="320"/>
        </pc:sldMkLst>
        <pc:graphicFrameChg chg="modGraphic">
          <ac:chgData name="Toby Donaldson" userId="2e6e5431-bb17-4c41-9985-d39c50d83c73" providerId="ADAL" clId="{2453E09C-75C2-448A-84BE-EA76793F61AE}" dt="2023-11-19T18:28:57.266" v="1231"/>
          <ac:graphicFrameMkLst>
            <pc:docMk/>
            <pc:sldMk cId="4210606383" sldId="320"/>
            <ac:graphicFrameMk id="39" creationId="{ACBBEAD6-688A-405C-C19C-B8CF5E6A53D9}"/>
          </ac:graphicFrameMkLst>
        </pc:graphicFrameChg>
      </pc:sldChg>
      <pc:sldChg chg="modSp mod">
        <pc:chgData name="Toby Donaldson" userId="2e6e5431-bb17-4c41-9985-d39c50d83c73" providerId="ADAL" clId="{2453E09C-75C2-448A-84BE-EA76793F61AE}" dt="2023-11-19T18:30:18.306" v="1232" actId="20577"/>
        <pc:sldMkLst>
          <pc:docMk/>
          <pc:sldMk cId="783251226" sldId="325"/>
        </pc:sldMkLst>
        <pc:spChg chg="mod">
          <ac:chgData name="Toby Donaldson" userId="2e6e5431-bb17-4c41-9985-d39c50d83c73" providerId="ADAL" clId="{2453E09C-75C2-448A-84BE-EA76793F61AE}" dt="2023-11-19T18:30:18.306" v="1232" actId="20577"/>
          <ac:spMkLst>
            <pc:docMk/>
            <pc:sldMk cId="783251226" sldId="325"/>
            <ac:spMk id="4" creationId="{5562E8E3-0BFB-7F68-05B8-A33508F6E511}"/>
          </ac:spMkLst>
        </pc:spChg>
      </pc:sldChg>
      <pc:sldChg chg="addSp delSp modSp mod">
        <pc:chgData name="Toby Donaldson" userId="2e6e5431-bb17-4c41-9985-d39c50d83c73" providerId="ADAL" clId="{2453E09C-75C2-448A-84BE-EA76793F61AE}" dt="2023-11-15T21:56:25.282" v="41" actId="113"/>
        <pc:sldMkLst>
          <pc:docMk/>
          <pc:sldMk cId="4189002082" sldId="327"/>
        </pc:sldMkLst>
        <pc:spChg chg="mod">
          <ac:chgData name="Toby Donaldson" userId="2e6e5431-bb17-4c41-9985-d39c50d83c73" providerId="ADAL" clId="{2453E09C-75C2-448A-84BE-EA76793F61AE}" dt="2023-11-15T21:56:25.282" v="41" actId="113"/>
          <ac:spMkLst>
            <pc:docMk/>
            <pc:sldMk cId="4189002082" sldId="327"/>
            <ac:spMk id="3" creationId="{E0F1131A-19D9-5B1E-3639-BAA5A02D68BF}"/>
          </ac:spMkLst>
        </pc:spChg>
        <pc:spChg chg="add del">
          <ac:chgData name="Toby Donaldson" userId="2e6e5431-bb17-4c41-9985-d39c50d83c73" providerId="ADAL" clId="{2453E09C-75C2-448A-84BE-EA76793F61AE}" dt="2023-11-15T20:34:19.016" v="1"/>
          <ac:spMkLst>
            <pc:docMk/>
            <pc:sldMk cId="4189002082" sldId="327"/>
            <ac:spMk id="5" creationId="{CB0FEE4B-80B0-76BC-9E1F-2C9FC5ADEE80}"/>
          </ac:spMkLst>
        </pc:spChg>
        <pc:picChg chg="add del mod">
          <ac:chgData name="Toby Donaldson" userId="2e6e5431-bb17-4c41-9985-d39c50d83c73" providerId="ADAL" clId="{2453E09C-75C2-448A-84BE-EA76793F61AE}" dt="2023-11-15T21:01:43.323" v="15" actId="21"/>
          <ac:picMkLst>
            <pc:docMk/>
            <pc:sldMk cId="4189002082" sldId="327"/>
            <ac:picMk id="7" creationId="{C1DAA81A-D2BC-9E20-335F-7B98DD02B707}"/>
          </ac:picMkLst>
        </pc:picChg>
        <pc:picChg chg="add mod">
          <ac:chgData name="Toby Donaldson" userId="2e6e5431-bb17-4c41-9985-d39c50d83c73" providerId="ADAL" clId="{2453E09C-75C2-448A-84BE-EA76793F61AE}" dt="2023-11-15T21:01:57.493" v="19" actId="1076"/>
          <ac:picMkLst>
            <pc:docMk/>
            <pc:sldMk cId="4189002082" sldId="327"/>
            <ac:picMk id="9" creationId="{14B268D1-1DEB-1DD6-BF4F-218D974A830B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4163777814" sldId="328"/>
        </pc:sldMkLst>
        <pc:spChg chg="add mod">
          <ac:chgData name="Toby Donaldson" userId="2e6e5431-bb17-4c41-9985-d39c50d83c73" providerId="ADAL" clId="{2453E09C-75C2-448A-84BE-EA76793F61AE}" dt="2023-11-15T21:56:50.772" v="45" actId="20577"/>
          <ac:spMkLst>
            <pc:docMk/>
            <pc:sldMk cId="4163777814" sldId="328"/>
            <ac:spMk id="5" creationId="{515BA747-D623-2E3F-AF0C-E19F1929BA89}"/>
          </ac:spMkLst>
        </pc:spChg>
        <pc:spChg chg="add mod">
          <ac:chgData name="Toby Donaldson" userId="2e6e5431-bb17-4c41-9985-d39c50d83c73" providerId="ADAL" clId="{2453E09C-75C2-448A-84BE-EA76793F61AE}" dt="2023-11-15T21:56:54.818" v="46" actId="20577"/>
          <ac:spMkLst>
            <pc:docMk/>
            <pc:sldMk cId="4163777814" sldId="328"/>
            <ac:spMk id="7" creationId="{3173B4F3-6D87-6F5B-1320-19D283B48A8D}"/>
          </ac:spMkLst>
        </pc:spChg>
        <pc:spChg chg="mod">
          <ac:chgData name="Toby Donaldson" userId="2e6e5431-bb17-4c41-9985-d39c50d83c73" providerId="ADAL" clId="{2453E09C-75C2-448A-84BE-EA76793F61AE}" dt="2023-11-15T21:56:31.458" v="43" actId="113"/>
          <ac:spMkLst>
            <pc:docMk/>
            <pc:sldMk cId="4163777814" sldId="328"/>
            <ac:spMk id="33" creationId="{F8C854AE-07E6-29B7-08A5-A847242519A0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163777814" sldId="328"/>
            <ac:inkMk id="6" creationId="{BDF85C7A-35EF-6293-7A4D-70FD866B2942}"/>
          </ac:inkMkLst>
        </pc:ink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modSp mod">
        <pc:chgData name="Toby Donaldson" userId="2e6e5431-bb17-4c41-9985-d39c50d83c73" providerId="ADAL" clId="{2453E09C-75C2-448A-84BE-EA76793F61AE}" dt="2023-11-15T21:56:35.720" v="44" actId="113"/>
        <pc:sldMkLst>
          <pc:docMk/>
          <pc:sldMk cId="2735045" sldId="330"/>
        </pc:sldMkLst>
        <pc:spChg chg="mod">
          <ac:chgData name="Toby Donaldson" userId="2e6e5431-bb17-4c41-9985-d39c50d83c73" providerId="ADAL" clId="{2453E09C-75C2-448A-84BE-EA76793F61AE}" dt="2023-11-15T21:56:35.720" v="44" actId="113"/>
          <ac:spMkLst>
            <pc:docMk/>
            <pc:sldMk cId="2735045" sldId="330"/>
            <ac:spMk id="33" creationId="{F8C854AE-07E6-29B7-08A5-A847242519A0}"/>
          </ac:spMkLst>
        </pc:spChg>
      </pc:sldChg>
      <pc:sldChg chg="modSp mod">
        <pc:chgData name="Toby Donaldson" userId="2e6e5431-bb17-4c41-9985-d39c50d83c73" providerId="ADAL" clId="{2453E09C-75C2-448A-84BE-EA76793F61AE}" dt="2023-11-15T21:57:48.492" v="54" actId="113"/>
        <pc:sldMkLst>
          <pc:docMk/>
          <pc:sldMk cId="3423114875" sldId="331"/>
        </pc:sldMkLst>
        <pc:spChg chg="mod">
          <ac:chgData name="Toby Donaldson" userId="2e6e5431-bb17-4c41-9985-d39c50d83c73" providerId="ADAL" clId="{2453E09C-75C2-448A-84BE-EA76793F61AE}" dt="2023-11-15T21:57:48.492" v="54" actId="113"/>
          <ac:spMkLst>
            <pc:docMk/>
            <pc:sldMk cId="3423114875" sldId="331"/>
            <ac:spMk id="33" creationId="{F8C854AE-07E6-29B7-08A5-A847242519A0}"/>
          </ac:spMkLst>
        </pc:spChg>
      </pc:sldChg>
      <pc:sldChg chg="modSp del mod">
        <pc:chgData name="Toby Donaldson" userId="2e6e5431-bb17-4c41-9985-d39c50d83c73" providerId="ADAL" clId="{2453E09C-75C2-448A-84BE-EA76793F61AE}" dt="2023-11-15T22:19:53.218" v="80" actId="2696"/>
        <pc:sldMkLst>
          <pc:docMk/>
          <pc:sldMk cId="3763553696" sldId="332"/>
        </pc:sldMkLst>
        <pc:spChg chg="mod">
          <ac:chgData name="Toby Donaldson" userId="2e6e5431-bb17-4c41-9985-d39c50d83c73" providerId="ADAL" clId="{2453E09C-75C2-448A-84BE-EA76793F61AE}" dt="2023-11-15T21:58:14.225" v="55" actId="113"/>
          <ac:spMkLst>
            <pc:docMk/>
            <pc:sldMk cId="3763553696" sldId="332"/>
            <ac:spMk id="3" creationId="{E0F1131A-19D9-5B1E-3639-BAA5A02D68BF}"/>
          </ac:spMkLst>
        </pc:spChg>
      </pc:sldChg>
      <pc:sldChg chg="modSp add">
        <pc:chgData name="Toby Donaldson" userId="2e6e5431-bb17-4c41-9985-d39c50d83c73" providerId="ADAL" clId="{2453E09C-75C2-448A-84BE-EA76793F61AE}" dt="2023-11-15T22:23:15.679" v="194" actId="20577"/>
        <pc:sldMkLst>
          <pc:docMk/>
          <pc:sldMk cId="3930224496" sldId="332"/>
        </pc:sldMkLst>
        <pc:spChg chg="mod">
          <ac:chgData name="Toby Donaldson" userId="2e6e5431-bb17-4c41-9985-d39c50d83c73" providerId="ADAL" clId="{2453E09C-75C2-448A-84BE-EA76793F61AE}" dt="2023-11-15T22:23:15.679" v="194" actId="20577"/>
          <ac:spMkLst>
            <pc:docMk/>
            <pc:sldMk cId="3930224496" sldId="332"/>
            <ac:spMk id="5" creationId="{608691A4-71A9-2866-609B-DB477712EA2D}"/>
          </ac:spMkLst>
        </pc:spChg>
      </pc:sldChg>
      <pc:sldChg chg="addSp">
        <pc:chgData name="Toby Donaldson" userId="2e6e5431-bb17-4c41-9985-d39c50d83c73" providerId="ADAL" clId="{2453E09C-75C2-448A-84BE-EA76793F61AE}" dt="2023-11-17T23:27:00.619" v="1138"/>
        <pc:sldMkLst>
          <pc:docMk/>
          <pc:sldMk cId="481821226" sldId="333"/>
        </pc:sldMkLst>
        <pc:inkChg chg="add">
          <ac:chgData name="Toby Donaldson" userId="2e6e5431-bb17-4c41-9985-d39c50d83c73" providerId="ADAL" clId="{2453E09C-75C2-448A-84BE-EA76793F61AE}" dt="2023-11-17T23:27:00.619" v="1138"/>
          <ac:inkMkLst>
            <pc:docMk/>
            <pc:sldMk cId="481821226" sldId="333"/>
            <ac:inkMk id="3" creationId="{B899BFFD-D39F-979D-CAD7-8DBAED9A9A07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902704615" sldId="33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902704615" sldId="338"/>
            <ac:inkMk id="3" creationId="{D5B46B1E-C31E-0D3B-02E4-CDAFC22ACC3C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02704615" sldId="338"/>
            <ac:inkMk id="7" creationId="{779BE4B0-6918-2C5F-1604-55A688D200FB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1952327123" sldId="339"/>
        </pc:sldMkLst>
        <pc:spChg chg="mod">
          <ac:chgData name="Toby Donaldson" userId="2e6e5431-bb17-4c41-9985-d39c50d83c73" providerId="ADAL" clId="{2453E09C-75C2-448A-84BE-EA76793F61AE}" dt="2023-11-17T22:04:52.775" v="1088" actId="1076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2453E09C-75C2-448A-84BE-EA76793F61AE}" dt="2023-11-17T22:04:55.557" v="1089" actId="1076"/>
          <ac:spMkLst>
            <pc:docMk/>
            <pc:sldMk cId="1952327123" sldId="339"/>
            <ac:spMk id="5" creationId="{A7247EA8-C769-EB18-21F9-2DF3A7CB6F79}"/>
          </ac:spMkLst>
        </pc:sp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0" creationId="{6CBFD669-7232-77C6-DD96-F96269B10B19}"/>
          </ac:picMkLst>
        </pc:pic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2" creationId="{49D029E6-A616-9B9D-C64A-18C5FA523DDB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52327123" sldId="339"/>
            <ac:inkMk id="7" creationId="{BA125EEB-7E76-7537-839C-4F85D3269F58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105632656" sldId="340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105632656" sldId="340"/>
            <ac:inkMk id="3" creationId="{FEE5F88E-D4C5-76F1-872F-51E8DEAFAB8D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05632656" sldId="340"/>
            <ac:inkMk id="6" creationId="{87468B04-A514-5A7A-12D2-482F34D32E0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4208889106" sldId="34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208889106" sldId="341"/>
            <ac:inkMk id="3" creationId="{D1DC3BD9-F7CD-9E58-9665-40BAC9F27F13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4208889106" sldId="341"/>
            <ac:inkMk id="11" creationId="{CC4B55AB-02B4-FAB6-A54A-96D3714E59F5}"/>
          </ac:inkMkLst>
        </pc:inkChg>
      </pc:sldChg>
      <pc:sldChg chg="modSp mod">
        <pc:chgData name="Toby Donaldson" userId="2e6e5431-bb17-4c41-9985-d39c50d83c73" providerId="ADAL" clId="{2453E09C-75C2-448A-84BE-EA76793F61AE}" dt="2023-11-17T21:53:33.428" v="888" actId="1076"/>
        <pc:sldMkLst>
          <pc:docMk/>
          <pc:sldMk cId="3567064956" sldId="343"/>
        </pc:sldMkLst>
        <pc:spChg chg="mod">
          <ac:chgData name="Toby Donaldson" userId="2e6e5431-bb17-4c41-9985-d39c50d83c73" providerId="ADAL" clId="{2453E09C-75C2-448A-84BE-EA76793F61AE}" dt="2023-11-17T21:53:33.428" v="888" actId="1076"/>
          <ac:spMkLst>
            <pc:docMk/>
            <pc:sldMk cId="3567064956" sldId="343"/>
            <ac:spMk id="3" creationId="{81BCAC32-2F64-4AAF-27B5-A5BB715880EA}"/>
          </ac:spMkLst>
        </pc:spChg>
      </pc:sldChg>
      <pc:sldChg chg="delSp modSp mod">
        <pc:chgData name="Toby Donaldson" userId="2e6e5431-bb17-4c41-9985-d39c50d83c73" providerId="ADAL" clId="{2453E09C-75C2-448A-84BE-EA76793F61AE}" dt="2023-11-17T23:27:21.230" v="1142" actId="21"/>
        <pc:sldMkLst>
          <pc:docMk/>
          <pc:sldMk cId="632674553" sldId="344"/>
        </pc:sldMkLst>
        <pc:spChg chg="del mod">
          <ac:chgData name="Toby Donaldson" userId="2e6e5431-bb17-4c41-9985-d39c50d83c73" providerId="ADAL" clId="{2453E09C-75C2-448A-84BE-EA76793F61AE}" dt="2023-11-17T23:27:18.772" v="1141" actId="21"/>
          <ac:spMkLst>
            <pc:docMk/>
            <pc:sldMk cId="632674553" sldId="344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21.230" v="1142" actId="21"/>
          <ac:spMkLst>
            <pc:docMk/>
            <pc:sldMk cId="632674553" sldId="344"/>
            <ac:spMk id="36" creationId="{A868E72A-B586-735E-E86F-1106F8F1F906}"/>
          </ac:spMkLst>
        </pc:spChg>
      </pc:sldChg>
      <pc:sldChg chg="modSp mod">
        <pc:chgData name="Toby Donaldson" userId="2e6e5431-bb17-4c41-9985-d39c50d83c73" providerId="ADAL" clId="{2453E09C-75C2-448A-84BE-EA76793F61AE}" dt="2023-11-19T18:38:31.201" v="1277" actId="20577"/>
        <pc:sldMkLst>
          <pc:docMk/>
          <pc:sldMk cId="1024942715" sldId="348"/>
        </pc:sldMkLst>
        <pc:spChg chg="mod">
          <ac:chgData name="Toby Donaldson" userId="2e6e5431-bb17-4c41-9985-d39c50d83c73" providerId="ADAL" clId="{2453E09C-75C2-448A-84BE-EA76793F61AE}" dt="2023-11-19T18:38:31.201" v="1277" actId="20577"/>
          <ac:spMkLst>
            <pc:docMk/>
            <pc:sldMk cId="1024942715" sldId="348"/>
            <ac:spMk id="6" creationId="{DB2F6ECF-BFCA-06D1-5081-46A1F5D9D551}"/>
          </ac:spMkLst>
        </pc:sp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26203465" sldId="349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26203465" sldId="349"/>
            <ac:inkMk id="3" creationId="{AC678E2A-3A6C-EF16-1EEC-36CB8142F496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50520541" sldId="350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50520541" sldId="350"/>
            <ac:inkMk id="6" creationId="{5F86A2CE-E7F5-E9DA-0BB0-20787C6A8502}"/>
          </ac:inkMkLst>
        </pc:inkChg>
      </pc:sldChg>
      <pc:sldChg chg="delSp modSp mod">
        <pc:chgData name="Toby Donaldson" userId="2e6e5431-bb17-4c41-9985-d39c50d83c73" providerId="ADAL" clId="{2453E09C-75C2-448A-84BE-EA76793F61AE}" dt="2023-11-15T22:26:52.946" v="217" actId="1076"/>
        <pc:sldMkLst>
          <pc:docMk/>
          <pc:sldMk cId="1283044646" sldId="355"/>
        </pc:sldMkLst>
        <pc:spChg chg="mod">
          <ac:chgData name="Toby Donaldson" userId="2e6e5431-bb17-4c41-9985-d39c50d83c73" providerId="ADAL" clId="{2453E09C-75C2-448A-84BE-EA76793F61AE}" dt="2023-11-15T22:26:52.946" v="217" actId="1076"/>
          <ac:spMkLst>
            <pc:docMk/>
            <pc:sldMk cId="1283044646" sldId="355"/>
            <ac:spMk id="5" creationId="{D6167646-65B9-1BE0-9B92-7B7396632FFB}"/>
          </ac:spMkLst>
        </pc:spChg>
        <pc:spChg chg="mod">
          <ac:chgData name="Toby Donaldson" userId="2e6e5431-bb17-4c41-9985-d39c50d83c73" providerId="ADAL" clId="{2453E09C-75C2-448A-84BE-EA76793F61AE}" dt="2023-11-15T22:26:43.930" v="216" actId="20577"/>
          <ac:spMkLst>
            <pc:docMk/>
            <pc:sldMk cId="1283044646" sldId="355"/>
            <ac:spMk id="8" creationId="{CE444B80-3878-D80D-7F6C-D9BC667C5162}"/>
          </ac:spMkLst>
        </pc:spChg>
        <pc:picChg chg="del mod">
          <ac:chgData name="Toby Donaldson" userId="2e6e5431-bb17-4c41-9985-d39c50d83c73" providerId="ADAL" clId="{2453E09C-75C2-448A-84BE-EA76793F61AE}" dt="2023-11-15T22:26:27.167" v="203" actId="21"/>
          <ac:picMkLst>
            <pc:docMk/>
            <pc:sldMk cId="1283044646" sldId="355"/>
            <ac:picMk id="69" creationId="{C7460E87-0D9E-184E-A870-13E164F61F3F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074740669" sldId="356"/>
        </pc:sldMkLst>
        <pc:spChg chg="add mod">
          <ac:chgData name="Toby Donaldson" userId="2e6e5431-bb17-4c41-9985-d39c50d83c73" providerId="ADAL" clId="{2453E09C-75C2-448A-84BE-EA76793F61AE}" dt="2023-11-17T21:56:48.035" v="969" actId="1076"/>
          <ac:spMkLst>
            <pc:docMk/>
            <pc:sldMk cId="3074740669" sldId="356"/>
            <ac:spMk id="3" creationId="{2C43338E-AF17-A90C-835D-9A3118B92CAD}"/>
          </ac:spMkLst>
        </pc:spChg>
        <pc:spChg chg="mod">
          <ac:chgData name="Toby Donaldson" userId="2e6e5431-bb17-4c41-9985-d39c50d83c73" providerId="ADAL" clId="{2453E09C-75C2-448A-84BE-EA76793F61AE}" dt="2023-11-17T21:53:04.536" v="885" actId="1076"/>
          <ac:spMkLst>
            <pc:docMk/>
            <pc:sldMk cId="3074740669" sldId="356"/>
            <ac:spMk id="6" creationId="{95861D9C-6CEE-2268-1528-7360C7D7735B}"/>
          </ac:spMkLst>
        </pc:spChg>
        <pc:spChg chg="mod">
          <ac:chgData name="Toby Donaldson" userId="2e6e5431-bb17-4c41-9985-d39c50d83c73" providerId="ADAL" clId="{2453E09C-75C2-448A-84BE-EA76793F61AE}" dt="2023-11-17T21:54:55.340" v="899" actId="20577"/>
          <ac:spMkLst>
            <pc:docMk/>
            <pc:sldMk cId="3074740669" sldId="356"/>
            <ac:spMk id="7" creationId="{B352796F-1424-DFF2-DA19-0FABCB023D7B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0" creationId="{2C6D5862-EEB0-D105-086C-38F731D235F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1" creationId="{F09B7450-C84E-92F5-17E1-6B3AA8D59A5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2" creationId="{D8FD7D23-24D4-26E5-11A0-A01E21779D93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3" creationId="{AF9279CB-185A-3ED9-3464-BA126544558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4" creationId="{DCFB15D3-39E1-4A57-F31B-912FFD538275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5" creationId="{6AAE5163-F0FC-9565-7C3E-0509656451A4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6" creationId="{D40CA634-B215-F679-3B7A-C61F4DA7EBB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7" creationId="{1DB2092E-BF59-5014-5BE9-7504337B07C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8" creationId="{E58BD417-34AF-05AD-6E73-1E87F06DCA87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9" creationId="{36C7F541-029B-D4FF-C3CB-9F6B3A98679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0" creationId="{E458357F-DD1E-6D1C-CA57-915357E69C3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1" creationId="{83FC8D20-1787-C3FA-E675-B2AD5E8A0B9A}"/>
          </ac:spMkLst>
        </pc:spChg>
        <pc:spChg chg="add mod">
          <ac:chgData name="Toby Donaldson" userId="2e6e5431-bb17-4c41-9985-d39c50d83c73" providerId="ADAL" clId="{2453E09C-75C2-448A-84BE-EA76793F61AE}" dt="2023-11-17T21:55:34.754" v="928" actId="14100"/>
          <ac:spMkLst>
            <pc:docMk/>
            <pc:sldMk cId="3074740669" sldId="356"/>
            <ac:spMk id="40" creationId="{9B1C700B-73B0-A961-B102-725FCEE31461}"/>
          </ac:spMkLst>
        </pc:spChg>
        <pc:grpChg chg="add mod">
          <ac:chgData name="Toby Donaldson" userId="2e6e5431-bb17-4c41-9985-d39c50d83c73" providerId="ADAL" clId="{2453E09C-75C2-448A-84BE-EA76793F61AE}" dt="2023-11-17T21:47:10.271" v="686"/>
          <ac:grpSpMkLst>
            <pc:docMk/>
            <pc:sldMk cId="3074740669" sldId="356"/>
            <ac:grpSpMk id="9" creationId="{D45176B1-868C-8BD8-8722-DAAD9481D0CA}"/>
          </ac:grpSpMkLst>
        </pc:grpChg>
        <pc:picChg chg="add mod">
          <ac:chgData name="Toby Donaldson" userId="2e6e5431-bb17-4c41-9985-d39c50d83c73" providerId="ADAL" clId="{2453E09C-75C2-448A-84BE-EA76793F61AE}" dt="2023-11-17T21:57:02.516" v="971" actId="1076"/>
          <ac:picMkLst>
            <pc:docMk/>
            <pc:sldMk cId="3074740669" sldId="356"/>
            <ac:picMk id="5" creationId="{BB2F8EC1-4D53-19EB-C2D6-4A4457398483}"/>
          </ac:picMkLst>
        </pc:picChg>
        <pc:picChg chg="del">
          <ac:chgData name="Toby Donaldson" userId="2e6e5431-bb17-4c41-9985-d39c50d83c73" providerId="ADAL" clId="{2453E09C-75C2-448A-84BE-EA76793F61AE}" dt="2023-11-17T21:47:04.589" v="685" actId="21"/>
          <ac:picMkLst>
            <pc:docMk/>
            <pc:sldMk cId="3074740669" sldId="356"/>
            <ac:picMk id="1026" creationId="{5D5FE8EA-A020-0548-C2E4-B40F5BCD0675}"/>
          </ac:picMkLst>
        </pc:picChg>
        <pc:picChg chg="mod">
          <ac:chgData name="Toby Donaldson" userId="2e6e5431-bb17-4c41-9985-d39c50d83c73" providerId="ADAL" clId="{2453E09C-75C2-448A-84BE-EA76793F61AE}" dt="2023-11-17T21:52:55.670" v="884" actId="1076"/>
          <ac:picMkLst>
            <pc:docMk/>
            <pc:sldMk cId="3074740669" sldId="356"/>
            <ac:picMk id="1028" creationId="{7A6267ED-D59D-302D-BB3E-B0D7D2372B71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074740669" sldId="356"/>
            <ac:inkMk id="41" creationId="{61E475DB-F675-8DA8-AFFE-FBB7DA80C636}"/>
          </ac:inkMkLst>
        </pc:ink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2" creationId="{61E874FF-23C5-8EF6-B693-0663F0901563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3" creationId="{3237F043-91C3-E04C-462C-848F7CDE6335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4" creationId="{ABBB2F90-C098-C0A7-831F-AE287B2C684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5" creationId="{642C19ED-B8DB-AE55-3D85-22F21C5C030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6" creationId="{F1512F5A-1D7B-262B-BD72-E79813B2BBEE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7" creationId="{26111905-19DE-420B-8145-175D6B3FE1D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8" creationId="{4B62DF81-A842-1784-940C-08FE42E0A7B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9" creationId="{0E49AAC6-54B8-1DD5-3A32-900A085717D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0" creationId="{F153D748-4475-1FF0-E113-E4117FBBA001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1" creationId="{12E32A83-BD72-02CE-40E4-E9F00474B88C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2" creationId="{86A2636F-CEFF-ED9D-9441-314DC004E1F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3" creationId="{E7A9D088-F4BF-9D11-2638-8073EE0FC22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4" creationId="{3053100D-C3E3-F31D-2F96-9D59ED952C0D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5" creationId="{C75E99E3-35A9-10F3-C26F-392A4EF7C0A8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6" creationId="{98121FD2-AC4E-796F-F2EB-91B012626666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7" creationId="{B94C32B9-7C57-6FCD-ED11-EF86EDD2A1A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8" creationId="{4F71CFF8-0E4B-77CF-4C88-7DE9ECE16E6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9" creationId="{D9B19F44-7976-CAB2-68AD-74661F079F3B}"/>
          </ac:cxnSpMkLst>
        </pc:cxn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1765044181" sldId="35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5044181" sldId="358"/>
            <ac:inkMk id="7" creationId="{5E3A14FD-1DFE-1C98-7687-DFA965709EAF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27:08.992" v="1140" actId="21"/>
        <pc:sldMkLst>
          <pc:docMk/>
          <pc:sldMk cId="1590402863" sldId="359"/>
        </pc:sldMkLst>
        <pc:spChg chg="mod">
          <ac:chgData name="Toby Donaldson" userId="2e6e5431-bb17-4c41-9985-d39c50d83c73" providerId="ADAL" clId="{2453E09C-75C2-448A-84BE-EA76793F61AE}" dt="2023-11-17T22:12:47.346" v="1115" actId="20577"/>
          <ac:spMkLst>
            <pc:docMk/>
            <pc:sldMk cId="1590402863" sldId="359"/>
            <ac:spMk id="6" creationId="{50BEC2FC-EA09-A79F-30E7-BE223D339138}"/>
          </ac:spMkLst>
        </pc:spChg>
        <pc:spChg chg="del">
          <ac:chgData name="Toby Donaldson" userId="2e6e5431-bb17-4c41-9985-d39c50d83c73" providerId="ADAL" clId="{2453E09C-75C2-448A-84BE-EA76793F61AE}" dt="2023-11-17T23:27:05.842" v="1139" actId="21"/>
          <ac:spMkLst>
            <pc:docMk/>
            <pc:sldMk cId="1590402863" sldId="359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08.992" v="1140" actId="21"/>
          <ac:spMkLst>
            <pc:docMk/>
            <pc:sldMk cId="1590402863" sldId="359"/>
            <ac:spMk id="36" creationId="{A868E72A-B586-735E-E86F-1106F8F1F906}"/>
          </ac:spMkLst>
        </pc:spChg>
        <pc:inkChg chg="add">
          <ac:chgData name="Toby Donaldson" userId="2e6e5431-bb17-4c41-9985-d39c50d83c73" providerId="ADAL" clId="{2453E09C-75C2-448A-84BE-EA76793F61AE}" dt="2023-11-17T23:27:00.619" v="1138"/>
          <ac:inkMkLst>
            <pc:docMk/>
            <pc:sldMk cId="1590402863" sldId="359"/>
            <ac:inkMk id="8" creationId="{8943AD8D-E921-9694-3FAD-AD474A28BE08}"/>
          </ac:inkMkLst>
        </pc:inkChg>
      </pc:sldChg>
      <pc:sldChg chg="modSp add mod">
        <pc:chgData name="Toby Donaldson" userId="2e6e5431-bb17-4c41-9985-d39c50d83c73" providerId="ADAL" clId="{2453E09C-75C2-448A-84BE-EA76793F61AE}" dt="2023-11-15T21:57:14.351" v="53" actId="14100"/>
        <pc:sldMkLst>
          <pc:docMk/>
          <pc:sldMk cId="4271964624" sldId="361"/>
        </pc:sldMkLst>
        <pc:spChg chg="mod">
          <ac:chgData name="Toby Donaldson" userId="2e6e5431-bb17-4c41-9985-d39c50d83c73" providerId="ADAL" clId="{2453E09C-75C2-448A-84BE-EA76793F61AE}" dt="2023-11-15T21:57:06.797" v="50" actId="14100"/>
          <ac:spMkLst>
            <pc:docMk/>
            <pc:sldMk cId="4271964624" sldId="361"/>
            <ac:spMk id="5" creationId="{515BA747-D623-2E3F-AF0C-E19F1929BA89}"/>
          </ac:spMkLst>
        </pc:spChg>
        <pc:spChg chg="mod">
          <ac:chgData name="Toby Donaldson" userId="2e6e5431-bb17-4c41-9985-d39c50d83c73" providerId="ADAL" clId="{2453E09C-75C2-448A-84BE-EA76793F61AE}" dt="2023-11-15T21:57:14.351" v="53" actId="14100"/>
          <ac:spMkLst>
            <pc:docMk/>
            <pc:sldMk cId="4271964624" sldId="361"/>
            <ac:spMk id="7" creationId="{3173B4F3-6D87-6F5B-1320-19D283B48A8D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5T22:32:09.744" v="336" actId="1076"/>
        <pc:sldMkLst>
          <pc:docMk/>
          <pc:sldMk cId="1121196011" sldId="362"/>
        </pc:sldMkLst>
        <pc:spChg chg="mod">
          <ac:chgData name="Toby Donaldson" userId="2e6e5431-bb17-4c41-9985-d39c50d83c73" providerId="ADAL" clId="{2453E09C-75C2-448A-84BE-EA76793F61AE}" dt="2023-11-15T22:32:07.766" v="335" actId="1076"/>
          <ac:spMkLst>
            <pc:docMk/>
            <pc:sldMk cId="1121196011" sldId="362"/>
            <ac:spMk id="32" creationId="{858583F5-399B-DB8C-3682-47C8A8FEE27C}"/>
          </ac:spMkLst>
        </pc:spChg>
        <pc:spChg chg="del">
          <ac:chgData name="Toby Donaldson" userId="2e6e5431-bb17-4c41-9985-d39c50d83c73" providerId="ADAL" clId="{2453E09C-75C2-448A-84BE-EA76793F61AE}" dt="2023-11-15T22:31:49.048" v="332" actId="21"/>
          <ac:spMkLst>
            <pc:docMk/>
            <pc:sldMk cId="1121196011" sldId="362"/>
            <ac:spMk id="33" creationId="{AF7B707F-4835-4A46-0932-5CE883E2A5BF}"/>
          </ac:spMkLst>
        </pc:spChg>
        <pc:picChg chg="add mod">
          <ac:chgData name="Toby Donaldson" userId="2e6e5431-bb17-4c41-9985-d39c50d83c73" providerId="ADAL" clId="{2453E09C-75C2-448A-84BE-EA76793F61AE}" dt="2023-11-15T22:32:09.744" v="336" actId="1076"/>
          <ac:picMkLst>
            <pc:docMk/>
            <pc:sldMk cId="1121196011" sldId="362"/>
            <ac:picMk id="7" creationId="{08348B11-A6A5-ACCD-7706-2BE2DA63B736}"/>
          </ac:picMkLst>
        </pc:picChg>
      </pc:sldChg>
      <pc:sldChg chg="addSp delSp modSp add mod">
        <pc:chgData name="Toby Donaldson" userId="2e6e5431-bb17-4c41-9985-d39c50d83c73" providerId="ADAL" clId="{2453E09C-75C2-448A-84BE-EA76793F61AE}" dt="2023-11-17T23:11:34.342" v="1129"/>
        <pc:sldMkLst>
          <pc:docMk/>
          <pc:sldMk cId="1855321382" sldId="363"/>
        </pc:sldMkLst>
        <pc:spChg chg="add mod">
          <ac:chgData name="Toby Donaldson" userId="2e6e5431-bb17-4c41-9985-d39c50d83c73" providerId="ADAL" clId="{2453E09C-75C2-448A-84BE-EA76793F61AE}" dt="2023-11-17T22:12:08.671" v="1112" actId="113"/>
          <ac:spMkLst>
            <pc:docMk/>
            <pc:sldMk cId="1855321382" sldId="363"/>
            <ac:spMk id="29" creationId="{630F22A7-9218-B302-AB1E-FF586308F5DB}"/>
          </ac:spMkLst>
        </pc:spChg>
        <pc:spChg chg="mod">
          <ac:chgData name="Toby Donaldson" userId="2e6e5431-bb17-4c41-9985-d39c50d83c73" providerId="ADAL" clId="{2453E09C-75C2-448A-84BE-EA76793F61AE}" dt="2023-11-15T22:32:18.680" v="338" actId="1076"/>
          <ac:spMkLst>
            <pc:docMk/>
            <pc:sldMk cId="1855321382" sldId="363"/>
            <ac:spMk id="32" creationId="{858583F5-399B-DB8C-3682-47C8A8FEE27C}"/>
          </ac:spMkLst>
        </pc:spChg>
        <pc:picChg chg="del">
          <ac:chgData name="Toby Donaldson" userId="2e6e5431-bb17-4c41-9985-d39c50d83c73" providerId="ADAL" clId="{2453E09C-75C2-448A-84BE-EA76793F61AE}" dt="2023-11-15T22:32:54.752" v="443" actId="21"/>
          <ac:picMkLst>
            <pc:docMk/>
            <pc:sldMk cId="1855321382" sldId="363"/>
            <ac:picMk id="7" creationId="{08348B11-A6A5-ACCD-7706-2BE2DA63B736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855321382" sldId="363"/>
            <ac:inkMk id="7" creationId="{817C66DA-973B-6FAC-C833-B32B27AB97F9}"/>
          </ac:inkMkLst>
        </pc:inkChg>
      </pc:sldChg>
      <pc:sldChg chg="addSp delSp modSp add mod">
        <pc:chgData name="Toby Donaldson" userId="2e6e5431-bb17-4c41-9985-d39c50d83c73" providerId="ADAL" clId="{2453E09C-75C2-448A-84BE-EA76793F61AE}" dt="2023-11-17T21:46:47.049" v="684" actId="688"/>
        <pc:sldMkLst>
          <pc:docMk/>
          <pc:sldMk cId="2051963755" sldId="364"/>
        </pc:sldMkLst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6" creationId="{95861D9C-6CEE-2268-1528-7360C7D7735B}"/>
          </ac:spMkLst>
        </pc:spChg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7" creationId="{B352796F-1424-DFF2-DA19-0FABCB023D7B}"/>
          </ac:spMkLst>
        </pc:spChg>
        <pc:spChg chg="add mod">
          <ac:chgData name="Toby Donaldson" userId="2e6e5431-bb17-4c41-9985-d39c50d83c73" providerId="ADAL" clId="{2453E09C-75C2-448A-84BE-EA76793F61AE}" dt="2023-11-17T21:29:26.103" v="531" actId="1076"/>
          <ac:spMkLst>
            <pc:docMk/>
            <pc:sldMk cId="2051963755" sldId="364"/>
            <ac:spMk id="9" creationId="{0AA053CB-EA51-A9DB-816E-615A84CEB022}"/>
          </ac:spMkLst>
        </pc:spChg>
        <pc:spChg chg="add del mod">
          <ac:chgData name="Toby Donaldson" userId="2e6e5431-bb17-4c41-9985-d39c50d83c73" providerId="ADAL" clId="{2453E09C-75C2-448A-84BE-EA76793F61AE}" dt="2023-11-17T21:33:24.004" v="568" actId="21"/>
          <ac:spMkLst>
            <pc:docMk/>
            <pc:sldMk cId="2051963755" sldId="364"/>
            <ac:spMk id="10" creationId="{EA16BAAC-064A-CCA2-0753-A340B4866056}"/>
          </ac:spMkLst>
        </pc:spChg>
        <pc:spChg chg="add del mod">
          <ac:chgData name="Toby Donaldson" userId="2e6e5431-bb17-4c41-9985-d39c50d83c73" providerId="ADAL" clId="{2453E09C-75C2-448A-84BE-EA76793F61AE}" dt="2023-11-17T21:33:13.230" v="566" actId="21"/>
          <ac:spMkLst>
            <pc:docMk/>
            <pc:sldMk cId="2051963755" sldId="364"/>
            <ac:spMk id="11" creationId="{BFF245FF-1C2F-8650-2944-AF6CE595A7CC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2" creationId="{622AF050-F7EA-E5E1-68A3-9E138A2A31E3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3" creationId="{57BF8DFC-B50C-D7A0-63FE-E394B561C5E0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4" creationId="{5765C570-9233-F95A-A7D8-980421B7E3A8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5" creationId="{BDD9D06B-DC7E-B6FA-5DBE-CE49EB7579A6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6" creationId="{9A91DF46-6D16-2B66-7A74-6E3606A7B0B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7" creationId="{5E695502-FAA9-35C8-8AB9-0EE55865A04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8" creationId="{CE66287E-58E5-4B83-6218-365EEDD10E50}"/>
          </ac:spMkLst>
        </pc:spChg>
        <pc:spChg chg="add mod ord">
          <ac:chgData name="Toby Donaldson" userId="2e6e5431-bb17-4c41-9985-d39c50d83c73" providerId="ADAL" clId="{2453E09C-75C2-448A-84BE-EA76793F61AE}" dt="2023-11-17T21:43:05.075" v="666" actId="170"/>
          <ac:spMkLst>
            <pc:docMk/>
            <pc:sldMk cId="2051963755" sldId="364"/>
            <ac:spMk id="19" creationId="{AEF60FDB-8DE1-2D62-48B3-164A2C6C7CD9}"/>
          </ac:spMkLst>
        </pc:spChg>
        <pc:spChg chg="add mod ord">
          <ac:chgData name="Toby Donaldson" userId="2e6e5431-bb17-4c41-9985-d39c50d83c73" providerId="ADAL" clId="{2453E09C-75C2-448A-84BE-EA76793F61AE}" dt="2023-11-17T21:45:16.742" v="678" actId="166"/>
          <ac:spMkLst>
            <pc:docMk/>
            <pc:sldMk cId="2051963755" sldId="364"/>
            <ac:spMk id="20" creationId="{932825CA-0EAE-DF2F-B501-135C81168504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1" creationId="{77BD3786-AC2F-F9A2-9458-A17BBABDD61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2" creationId="{66FC84FF-8AE9-32DA-605C-7962D2CC5D5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3" creationId="{6B161CDA-B4A4-7DBB-1732-BBFB8D02B7ED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6" creationId="{0C6D23DD-2ED4-FB42-0AB2-E0399671957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7" creationId="{B9C1C542-39F0-5FE1-E12D-D92052F857A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8" creationId="{6B262285-70B9-43B9-2429-91BE9E4747A5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9" creationId="{6136CBFE-7708-6B27-40E7-3C563B2D84F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0" creationId="{422D754B-9149-7AFB-E022-04A08CCD9A1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1" creationId="{6DC766AC-6D55-3BD7-3BF8-78113168ED7F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2" creationId="{FA66AF0D-B572-192F-C923-A67BFA0D561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3" creationId="{81E571DF-EEAF-9D65-CA26-F25A907D113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4" creationId="{77FD4292-2199-979A-13C4-F6D2D7D6AFD7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5" creationId="{8EE3FD64-D53F-992E-81FE-1CE86EB54F9C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6" creationId="{E2C270D4-E701-56BF-2E19-B5AB6E490A19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7" creationId="{EE885E2D-A9D0-EA0B-9948-B8B151638E59}"/>
          </ac:spMkLst>
        </pc:spChg>
        <pc:spChg chg="add del mod">
          <ac:chgData name="Toby Donaldson" userId="2e6e5431-bb17-4c41-9985-d39c50d83c73" providerId="ADAL" clId="{2453E09C-75C2-448A-84BE-EA76793F61AE}" dt="2023-11-17T21:41:48.978" v="659" actId="21"/>
          <ac:spMkLst>
            <pc:docMk/>
            <pc:sldMk cId="2051963755" sldId="364"/>
            <ac:spMk id="1088" creationId="{F83ECE6C-DC6D-E0F5-DE67-66454A509498}"/>
          </ac:spMkLst>
        </pc:spChg>
        <pc:spChg chg="add mod">
          <ac:chgData name="Toby Donaldson" userId="2e6e5431-bb17-4c41-9985-d39c50d83c73" providerId="ADAL" clId="{2453E09C-75C2-448A-84BE-EA76793F61AE}" dt="2023-11-17T21:42:29.580" v="661" actId="13822"/>
          <ac:spMkLst>
            <pc:docMk/>
            <pc:sldMk cId="2051963755" sldId="364"/>
            <ac:spMk id="1089" creationId="{70189923-C237-9154-0583-4748D428CC6C}"/>
          </ac:spMkLst>
        </pc:spChg>
        <pc:spChg chg="add mod">
          <ac:chgData name="Toby Donaldson" userId="2e6e5431-bb17-4c41-9985-d39c50d83c73" providerId="ADAL" clId="{2453E09C-75C2-448A-84BE-EA76793F61AE}" dt="2023-11-17T21:42:55.135" v="665" actId="1076"/>
          <ac:spMkLst>
            <pc:docMk/>
            <pc:sldMk cId="2051963755" sldId="364"/>
            <ac:spMk id="1090" creationId="{E5135CCE-F5C4-F4BD-05B8-D14B374E3CED}"/>
          </ac:spMkLst>
        </pc:spChg>
        <pc:spChg chg="add del">
          <ac:chgData name="Toby Donaldson" userId="2e6e5431-bb17-4c41-9985-d39c50d83c73" providerId="ADAL" clId="{2453E09C-75C2-448A-84BE-EA76793F61AE}" dt="2023-11-17T21:43:40.165" v="669" actId="11529"/>
          <ac:spMkLst>
            <pc:docMk/>
            <pc:sldMk cId="2051963755" sldId="364"/>
            <ac:spMk id="1091" creationId="{B53F6BA3-3EC4-F016-8DA6-EAE1B3E0C021}"/>
          </ac:spMkLst>
        </pc:spChg>
        <pc:spChg chg="add del mod ord">
          <ac:chgData name="Toby Donaldson" userId="2e6e5431-bb17-4c41-9985-d39c50d83c73" providerId="ADAL" clId="{2453E09C-75C2-448A-84BE-EA76793F61AE}" dt="2023-11-17T21:45:37.486" v="679" actId="21"/>
          <ac:spMkLst>
            <pc:docMk/>
            <pc:sldMk cId="2051963755" sldId="364"/>
            <ac:spMk id="1092" creationId="{D7D35D3D-A3CC-6C90-347E-64814F98B946}"/>
          </ac:spMkLst>
        </pc:spChg>
        <pc:spChg chg="add mod">
          <ac:chgData name="Toby Donaldson" userId="2e6e5431-bb17-4c41-9985-d39c50d83c73" providerId="ADAL" clId="{2453E09C-75C2-448A-84BE-EA76793F61AE}" dt="2023-11-17T21:46:16.480" v="681" actId="13822"/>
          <ac:spMkLst>
            <pc:docMk/>
            <pc:sldMk cId="2051963755" sldId="364"/>
            <ac:spMk id="1093" creationId="{865632C2-9D28-0787-7D5C-83AA2A8A40A6}"/>
          </ac:spMkLst>
        </pc:spChg>
        <pc:grpChg chg="add mod">
          <ac:chgData name="Toby Donaldson" userId="2e6e5431-bb17-4c41-9985-d39c50d83c73" providerId="ADAL" clId="{2453E09C-75C2-448A-84BE-EA76793F61AE}" dt="2023-11-17T21:46:47.049" v="684" actId="688"/>
          <ac:grpSpMkLst>
            <pc:docMk/>
            <pc:sldMk cId="2051963755" sldId="364"/>
            <ac:grpSpMk id="1094" creationId="{6C2155A1-C5BF-8B83-A8AB-B0603695CEA8}"/>
          </ac:grpSpMkLst>
        </pc:grpChg>
        <pc:picChg chg="del">
          <ac:chgData name="Toby Donaldson" userId="2e6e5431-bb17-4c41-9985-d39c50d83c73" providerId="ADAL" clId="{2453E09C-75C2-448A-84BE-EA76793F61AE}" dt="2023-11-17T21:29:00.400" v="523" actId="21"/>
          <ac:picMkLst>
            <pc:docMk/>
            <pc:sldMk cId="2051963755" sldId="364"/>
            <ac:picMk id="5" creationId="{BB2F8EC1-4D53-19EB-C2D6-4A4457398483}"/>
          </ac:picMkLst>
        </pc:picChg>
        <pc:picChg chg="del mod">
          <ac:chgData name="Toby Donaldson" userId="2e6e5431-bb17-4c41-9985-d39c50d83c73" providerId="ADAL" clId="{2453E09C-75C2-448A-84BE-EA76793F61AE}" dt="2023-11-17T21:39:50.064" v="646" actId="21"/>
          <ac:picMkLst>
            <pc:docMk/>
            <pc:sldMk cId="2051963755" sldId="364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2453E09C-75C2-448A-84BE-EA76793F61AE}" dt="2023-11-17T21:29:34.773" v="532" actId="21"/>
          <ac:picMkLst>
            <pc:docMk/>
            <pc:sldMk cId="2051963755" sldId="364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5" creationId="{DA9A717B-1233-7B16-0E22-6D4271A7B62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6" creationId="{86F4B1E5-31E4-AA6F-872C-D3B5F2A33A01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0" creationId="{533125C0-87AD-21F9-75AF-CD622C12969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3" creationId="{5218BA9F-D2E1-28E9-D4CB-1E183A2EEE82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6" creationId="{308CF797-C99B-BDB5-3AFA-0BD02A3B277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9" creationId="{C5387588-3AEF-3830-A60E-F4524766F53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2" creationId="{3EF09E90-76D1-1451-69C0-58DE6F7AF9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5" creationId="{A8D1E269-4298-F91B-23C2-C3F3BAD6EB68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8" creationId="{4AF225F5-AE2B-B5C8-9F49-013B64FFDF7E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2" creationId="{5E900D57-451D-4F11-22A9-79A6AD614354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6" creationId="{7988AEEA-B1E6-A733-9797-4CBF4F785610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9" creationId="{5E530870-6050-4F87-441D-207AA465DFE3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63" creationId="{8D0E445D-00D2-899E-6CD7-6ACE322CAE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27" creationId="{33B3FCEE-9A98-7E27-EFA2-3FF2F20502C6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31" creationId="{110DD1D2-3E2F-CE43-E2C3-824E39586F0A}"/>
          </ac:cxnSpMkLst>
        </pc:cxnChg>
        <pc:cxnChg chg="add del mod">
          <ac:chgData name="Toby Donaldson" userId="2e6e5431-bb17-4c41-9985-d39c50d83c73" providerId="ADAL" clId="{2453E09C-75C2-448A-84BE-EA76793F61AE}" dt="2023-11-17T21:38:04.069" v="630" actId="21"/>
          <ac:cxnSpMkLst>
            <pc:docMk/>
            <pc:sldMk cId="2051963755" sldId="364"/>
            <ac:cxnSpMk id="1034" creationId="{4BC7CB29-4EFC-68F3-F89B-7EED8FB4FD55}"/>
          </ac:cxnSpMkLst>
        </pc:cxnChg>
        <pc:cxnChg chg="add del mod">
          <ac:chgData name="Toby Donaldson" userId="2e6e5431-bb17-4c41-9985-d39c50d83c73" providerId="ADAL" clId="{2453E09C-75C2-448A-84BE-EA76793F61AE}" dt="2023-11-17T21:38:05.671" v="631" actId="21"/>
          <ac:cxnSpMkLst>
            <pc:docMk/>
            <pc:sldMk cId="2051963755" sldId="364"/>
            <ac:cxnSpMk id="1037" creationId="{04252F1F-0C3E-D447-0394-FA3F0EB2DB85}"/>
          </ac:cxnSpMkLst>
        </pc:cxnChg>
        <pc:cxnChg chg="add del mod">
          <ac:chgData name="Toby Donaldson" userId="2e6e5431-bb17-4c41-9985-d39c50d83c73" providerId="ADAL" clId="{2453E09C-75C2-448A-84BE-EA76793F61AE}" dt="2023-11-17T21:38:06.942" v="632" actId="21"/>
          <ac:cxnSpMkLst>
            <pc:docMk/>
            <pc:sldMk cId="2051963755" sldId="364"/>
            <ac:cxnSpMk id="1040" creationId="{CC227FF7-BABA-E2E9-85EA-5A3E8AEC031B}"/>
          </ac:cxnSpMkLst>
        </pc:cxnChg>
        <pc:cxnChg chg="add del mod">
          <ac:chgData name="Toby Donaldson" userId="2e6e5431-bb17-4c41-9985-d39c50d83c73" providerId="ADAL" clId="{2453E09C-75C2-448A-84BE-EA76793F61AE}" dt="2023-11-17T21:41:05.288" v="651" actId="21"/>
          <ac:cxnSpMkLst>
            <pc:docMk/>
            <pc:sldMk cId="2051963755" sldId="364"/>
            <ac:cxnSpMk id="1045" creationId="{E3125921-435A-4C29-B1CA-78BDA83AE60F}"/>
          </ac:cxnSpMkLst>
        </pc:cxnChg>
        <pc:cxnChg chg="add del mod">
          <ac:chgData name="Toby Donaldson" userId="2e6e5431-bb17-4c41-9985-d39c50d83c73" providerId="ADAL" clId="{2453E09C-75C2-448A-84BE-EA76793F61AE}" dt="2023-11-17T21:45:02.700" v="677" actId="21"/>
          <ac:cxnSpMkLst>
            <pc:docMk/>
            <pc:sldMk cId="2051963755" sldId="364"/>
            <ac:cxnSpMk id="1048" creationId="{5F055506-AE8E-691E-F401-A9267730A50B}"/>
          </ac:cxnSpMkLst>
        </pc:cxnChg>
        <pc:cxnChg chg="add del mod">
          <ac:chgData name="Toby Donaldson" userId="2e6e5431-bb17-4c41-9985-d39c50d83c73" providerId="ADAL" clId="{2453E09C-75C2-448A-84BE-EA76793F61AE}" dt="2023-11-17T21:43:15.198" v="667" actId="21"/>
          <ac:cxnSpMkLst>
            <pc:docMk/>
            <pc:sldMk cId="2051963755" sldId="364"/>
            <ac:cxnSpMk id="1053" creationId="{51BFA99B-FE77-8DFB-77D9-665248FFC4D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8" creationId="{836EFA7C-26B4-EFA3-74C4-FE9E043A97A5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9" creationId="{B56B637E-C0DA-72F6-F4D6-F84D3959358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0" creationId="{AC423F7B-AC62-F864-7858-48061BA3276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1" creationId="{EB059983-5E46-24AF-D49F-D3C2F09668BA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2" creationId="{44287906-9CA2-3903-335D-61FC3B9DF18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3" creationId="{FC6213D7-7981-5EBF-88EA-FF8163EAFD9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4" creationId="{CB1E659F-97EB-88E8-53FB-F9854F40A42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5" creationId="{D16BF787-4B5C-30B4-C282-CD7282E4CA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6" creationId="{CEEA8A14-DBEB-EF39-D4A2-A38A8DD934AB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7" creationId="{9EE3678C-D176-E778-4534-24C581A24958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8" creationId="{D4D3F475-E1B9-B3A5-526C-35907C3D42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9" creationId="{C625E9F6-AF3E-E6D5-2F4D-2FB495A54C4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0" creationId="{4BC16501-4170-21C9-1B83-BD1109445CC6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1" creationId="{D9C79BF0-E21B-AD1A-46D6-404A36DDC70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2" creationId="{B959039D-7C39-EA5A-B58D-CFC47677C5C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3" creationId="{B99492D2-160F-DDFB-4253-4D70A1EA31CE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4" creationId="{F9746C8E-1700-D581-2B1F-45D0F9B1A21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5" creationId="{0F12FE16-8C60-D61D-052E-5A75146F564A}"/>
          </ac:cxnSpMkLst>
        </pc:cxnChg>
        <pc:cxnChg chg="add del mod">
          <ac:chgData name="Toby Donaldson" userId="2e6e5431-bb17-4c41-9985-d39c50d83c73" providerId="ADAL" clId="{2453E09C-75C2-448A-84BE-EA76793F61AE}" dt="2023-11-17T21:41:14.969" v="653" actId="21"/>
          <ac:cxnSpMkLst>
            <pc:docMk/>
            <pc:sldMk cId="2051963755" sldId="364"/>
            <ac:cxnSpMk id="1087" creationId="{16FFE41B-35CA-8597-E089-4F91E5F14E4B}"/>
          </ac:cxnSpMkLst>
        </pc:cxnChg>
      </pc:sldChg>
      <pc:sldChg chg="addSp delSp modSp add mod">
        <pc:chgData name="Toby Donaldson" userId="2e6e5431-bb17-4c41-9985-d39c50d83c73" providerId="ADAL" clId="{2453E09C-75C2-448A-84BE-EA76793F61AE}" dt="2023-11-17T22:03:36.683" v="1018" actId="21"/>
        <pc:sldMkLst>
          <pc:docMk/>
          <pc:sldMk cId="2285444466" sldId="365"/>
        </pc:sldMkLst>
        <pc:spChg chg="del">
          <ac:chgData name="Toby Donaldson" userId="2e6e5431-bb17-4c41-9985-d39c50d83c73" providerId="ADAL" clId="{2453E09C-75C2-448A-84BE-EA76793F61AE}" dt="2023-11-17T21:56:57.909" v="970" actId="21"/>
          <ac:spMkLst>
            <pc:docMk/>
            <pc:sldMk cId="2285444466" sldId="365"/>
            <ac:spMk id="3" creationId="{2C43338E-AF17-A90C-835D-9A3118B92CAD}"/>
          </ac:spMkLst>
        </pc:spChg>
        <pc:spChg chg="add mod">
          <ac:chgData name="Toby Donaldson" userId="2e6e5431-bb17-4c41-9985-d39c50d83c73" providerId="ADAL" clId="{2453E09C-75C2-448A-84BE-EA76793F61AE}" dt="2023-11-17T21:57:10.111" v="972"/>
          <ac:spMkLst>
            <pc:docMk/>
            <pc:sldMk cId="2285444466" sldId="365"/>
            <ac:spMk id="41" creationId="{9F371DE0-FB5C-B043-C49C-28C76A253989}"/>
          </ac:spMkLst>
        </pc:spChg>
        <pc:spChg chg="add del mod">
          <ac:chgData name="Toby Donaldson" userId="2e6e5431-bb17-4c41-9985-d39c50d83c73" providerId="ADAL" clId="{2453E09C-75C2-448A-84BE-EA76793F61AE}" dt="2023-11-17T22:03:36.683" v="1018" actId="21"/>
          <ac:spMkLst>
            <pc:docMk/>
            <pc:sldMk cId="2285444466" sldId="365"/>
            <ac:spMk id="42" creationId="{9CEA779A-262D-0C92-2C90-5C796DFB429B}"/>
          </ac:spMkLst>
        </pc:spChg>
        <pc:picChg chg="del">
          <ac:chgData name="Toby Donaldson" userId="2e6e5431-bb17-4c41-9985-d39c50d83c73" providerId="ADAL" clId="{2453E09C-75C2-448A-84BE-EA76793F61AE}" dt="2023-11-17T21:56:57.909" v="970" actId="21"/>
          <ac:picMkLst>
            <pc:docMk/>
            <pc:sldMk cId="2285444466" sldId="365"/>
            <ac:picMk id="5" creationId="{BB2F8EC1-4D53-19EB-C2D6-4A4457398483}"/>
          </ac:picMkLst>
        </pc:picChg>
        <pc:picChg chg="mod">
          <ac:chgData name="Toby Donaldson" userId="2e6e5431-bb17-4c41-9985-d39c50d83c73" providerId="ADAL" clId="{2453E09C-75C2-448A-84BE-EA76793F61AE}" dt="2023-11-17T21:58:09.223" v="978" actId="1076"/>
          <ac:picMkLst>
            <pc:docMk/>
            <pc:sldMk cId="2285444466" sldId="365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58:01.058" v="977" actId="208"/>
          <ac:cxnSpMkLst>
            <pc:docMk/>
            <pc:sldMk cId="2285444466" sldId="365"/>
            <ac:cxnSpMk id="44" creationId="{037AA7A5-AE94-DE66-B60D-0D7AFD7982A8}"/>
          </ac:cxnSpMkLst>
        </pc:cxnChg>
        <pc:cxnChg chg="add mod">
          <ac:chgData name="Toby Donaldson" userId="2e6e5431-bb17-4c41-9985-d39c50d83c73" providerId="ADAL" clId="{2453E09C-75C2-448A-84BE-EA76793F61AE}" dt="2023-11-17T21:58:26.030" v="982" actId="14100"/>
          <ac:cxnSpMkLst>
            <pc:docMk/>
            <pc:sldMk cId="2285444466" sldId="365"/>
            <ac:cxnSpMk id="45" creationId="{83819D2E-98D2-7E76-7E60-C3FCCB1F3117}"/>
          </ac:cxnSpMkLst>
        </pc:cxnChg>
        <pc:cxnChg chg="add mod">
          <ac:chgData name="Toby Donaldson" userId="2e6e5431-bb17-4c41-9985-d39c50d83c73" providerId="ADAL" clId="{2453E09C-75C2-448A-84BE-EA76793F61AE}" dt="2023-11-17T21:59:04.576" v="993" actId="14100"/>
          <ac:cxnSpMkLst>
            <pc:docMk/>
            <pc:sldMk cId="2285444466" sldId="365"/>
            <ac:cxnSpMk id="49" creationId="{618DCDE1-7CFE-41C7-8FA6-6D5A6EC42C81}"/>
          </ac:cxnSpMkLst>
        </pc:cxnChg>
        <pc:cxnChg chg="add mod">
          <ac:chgData name="Toby Donaldson" userId="2e6e5431-bb17-4c41-9985-d39c50d83c73" providerId="ADAL" clId="{2453E09C-75C2-448A-84BE-EA76793F61AE}" dt="2023-11-17T21:59:00.992" v="992" actId="14100"/>
          <ac:cxnSpMkLst>
            <pc:docMk/>
            <pc:sldMk cId="2285444466" sldId="365"/>
            <ac:cxnSpMk id="52" creationId="{C88F2664-BDC9-16E8-5C54-2A292D7308BE}"/>
          </ac:cxnSpMkLst>
        </pc:cxnChg>
        <pc:cxnChg chg="add del mod">
          <ac:chgData name="Toby Donaldson" userId="2e6e5431-bb17-4c41-9985-d39c50d83c73" providerId="ADAL" clId="{2453E09C-75C2-448A-84BE-EA76793F61AE}" dt="2023-11-17T21:59:18.078" v="995"/>
          <ac:cxnSpMkLst>
            <pc:docMk/>
            <pc:sldMk cId="2285444466" sldId="365"/>
            <ac:cxnSpMk id="58" creationId="{D364B27A-AE6C-0D7B-FBBB-67408A6A23AA}"/>
          </ac:cxnSpMkLst>
        </pc:cxnChg>
        <pc:cxnChg chg="add mod">
          <ac:chgData name="Toby Donaldson" userId="2e6e5431-bb17-4c41-9985-d39c50d83c73" providerId="ADAL" clId="{2453E09C-75C2-448A-84BE-EA76793F61AE}" dt="2023-11-17T21:59:31.984" v="998" actId="14100"/>
          <ac:cxnSpMkLst>
            <pc:docMk/>
            <pc:sldMk cId="2285444466" sldId="365"/>
            <ac:cxnSpMk id="59" creationId="{B7D31710-B9C0-59F4-A57D-2A9B40136134}"/>
          </ac:cxnSpMkLst>
        </pc:cxnChg>
        <pc:cxnChg chg="add mod">
          <ac:chgData name="Toby Donaldson" userId="2e6e5431-bb17-4c41-9985-d39c50d83c73" providerId="ADAL" clId="{2453E09C-75C2-448A-84BE-EA76793F61AE}" dt="2023-11-17T22:00:01.532" v="1005" actId="14100"/>
          <ac:cxnSpMkLst>
            <pc:docMk/>
            <pc:sldMk cId="2285444466" sldId="365"/>
            <ac:cxnSpMk id="61" creationId="{F8218959-1524-21A8-4018-9932653D9A4D}"/>
          </ac:cxnSpMkLst>
        </pc:cxnChg>
        <pc:cxnChg chg="add mod">
          <ac:chgData name="Toby Donaldson" userId="2e6e5431-bb17-4c41-9985-d39c50d83c73" providerId="ADAL" clId="{2453E09C-75C2-448A-84BE-EA76793F61AE}" dt="2023-11-17T22:00:12.637" v="1007" actId="14100"/>
          <ac:cxnSpMkLst>
            <pc:docMk/>
            <pc:sldMk cId="2285444466" sldId="365"/>
            <ac:cxnSpMk id="1025" creationId="{1EC133EE-EC97-543B-A61C-E6E21869908D}"/>
          </ac:cxnSpMkLst>
        </pc:cxnChg>
        <pc:cxnChg chg="add mod">
          <ac:chgData name="Toby Donaldson" userId="2e6e5431-bb17-4c41-9985-d39c50d83c73" providerId="ADAL" clId="{2453E09C-75C2-448A-84BE-EA76793F61AE}" dt="2023-11-17T22:00:38.214" v="1012" actId="14100"/>
          <ac:cxnSpMkLst>
            <pc:docMk/>
            <pc:sldMk cId="2285444466" sldId="365"/>
            <ac:cxnSpMk id="1031" creationId="{C4C489D1-7A34-5CB8-9019-8A552CB0B833}"/>
          </ac:cxnSpMkLst>
        </pc:cxnChg>
        <pc:cxnChg chg="add mod">
          <ac:chgData name="Toby Donaldson" userId="2e6e5431-bb17-4c41-9985-d39c50d83c73" providerId="ADAL" clId="{2453E09C-75C2-448A-84BE-EA76793F61AE}" dt="2023-11-17T22:00:53.527" v="1016" actId="14100"/>
          <ac:cxnSpMkLst>
            <pc:docMk/>
            <pc:sldMk cId="2285444466" sldId="365"/>
            <ac:cxnSpMk id="1035" creationId="{13BE4452-11DE-E960-F66A-827540DFC7EE}"/>
          </ac:cxnSpMkLst>
        </pc:cxnChg>
      </pc:sldChg>
      <pc:sldChg chg="add del">
        <pc:chgData name="Toby Donaldson" userId="2e6e5431-bb17-4c41-9985-d39c50d83c73" providerId="ADAL" clId="{2453E09C-75C2-448A-84BE-EA76793F61AE}" dt="2023-11-17T21:47:22.122" v="687" actId="2696"/>
        <pc:sldMkLst>
          <pc:docMk/>
          <pc:sldMk cId="2857226482" sldId="365"/>
        </pc:sldMkLst>
      </pc:sldChg>
      <pc:sldChg chg="addSp modSp add mod ord">
        <pc:chgData name="Toby Donaldson" userId="2e6e5431-bb17-4c41-9985-d39c50d83c73" providerId="ADAL" clId="{2453E09C-75C2-448A-84BE-EA76793F61AE}" dt="2023-11-17T23:11:34.342" v="1129"/>
        <pc:sldMkLst>
          <pc:docMk/>
          <pc:sldMk cId="1985936238" sldId="366"/>
        </pc:sldMkLst>
        <pc:spChg chg="mod">
          <ac:chgData name="Toby Donaldson" userId="2e6e5431-bb17-4c41-9985-d39c50d83c73" providerId="ADAL" clId="{2453E09C-75C2-448A-84BE-EA76793F61AE}" dt="2023-11-17T22:04:09.602" v="1086" actId="20577"/>
          <ac:spMkLst>
            <pc:docMk/>
            <pc:sldMk cId="1985936238" sldId="366"/>
            <ac:spMk id="3" creationId="{2C43338E-AF17-A90C-835D-9A3118B92CAD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85936238" sldId="366"/>
            <ac:inkMk id="41" creationId="{540BB7C5-FE6E-C205-AB49-8ED3B76F91C5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768313640" sldId="367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8313640" sldId="367"/>
            <ac:inkMk id="6" creationId="{0C9740AF-3294-0EA3-0B07-8A67D0295248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134220248" sldId="36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34220248" sldId="368"/>
            <ac:inkMk id="31" creationId="{0802D61A-2070-F5F9-C2A9-68C5814840EF}"/>
          </ac:inkMkLst>
        </pc:ink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1:23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25403 16801 6447 0,'0'3'576'0,"4"-3"-576"0,-4 0 0 0,0 0 0 16,1-3 464-16,3 3-16 0,-3 0 0 0,3-4 0 15,3-1-128-15,-2 0-16 0,-3-2-16 0,0-2 0 16,-2 4-288-16,-4 0-224 0,-3 1 32 0,-3 1 16 15,-2 3-16-15,-6 0-16 0,-1 0 0 0,-4 3 0 16,2 1 480-16,-1-2 112 0,-1 1 0 0,2 2 16 16,-1 4 944-16,1-2 176 0,1 2 32 0,-2-4 16 0,4 5-448 0,1-3-96 15,0 2 0-15,-1 2-16 0,1-3-704 0,3-1-144 16,-4 2-32-16,1 0 0 0,1-2 16 0,2 5 0 16,0-4 0-16,0 6 0 0,2-1 48 0,0 1 16 15,2-2 0-15,-3 2 0 0,5 0-208 0,-1 1 0 16,4-1 0-16,-4 4 0 0,4-1 240 0,-4 2 96 15,4 2 32-15,-4 2 0 0,2 3 32 0,2 2 16 16,-4-2 0-16,4 0 0 0,1 4 96 0,1-3 32 16,3 0 0-16,3-5 0 0,6-1 320 0,0 0 64 15,5-5 16-15,-14-16 0 0,0 0-256 0,0 0-48 16,92 33-16-16,-92-33 0 0,0 0-496 0,101-4-128 0,-101 4 0 0,77-12 0 31,-77 12-752-31,91-19-208 0,-91 19-64 0,97-21 0 16,-97 21-1344-16,101-14-288 0,-101 14-48 0,84-17-6512 0</inkml:trace>
  <inkml:trace contextRef="#ctx0" brushRef="#br0" timeOffset="714.39">26351 17102 14735 0,'-16'0'640'0,"6"0"160"0,1-1-640 0,4-3-160 16,1 1 0-16,4 1 0 0,-5-5 576 0,-2 2 64 15,-3-9 32-15,-4-4 0 0,2 1-672 0,-6-1 0 0,1-1 0 0,-4 2 0 32,2-1-544-32,-4 1-144 0,0 5-16 0,-1 1-16 15,-2 4-224-15,-2 2-32 0,2 5-16 0,-4 0 0 0,8 5 992 0,-1-1 0 0,0 5 0 0,2 5 208 16,2-1 944-16,-2 5 176 0,2 3 32 0,2 1 16 15,1 1-224-15,2 7-32 0,2-4-16 0,1 2 0 16,3 5-464-16,-5 0-112 0,3 2-16 0,3 0 0 16,2-1-368-16,1 1-144 15,4 0 0-15,4-7 144 0,-1-2 240 0,6-7 64 0,5 2 0 0,-14-21 0 0,0 0 16 0,52 44 16 16,-52-44 0-16,0 0 0 0,84 8-144 0,-84-8-16 16,0 0-16-16,111-29 0 0,-111 29 192 0,88-49 32 15,-47 14 16-15,3-5 0 0,-1-9-224 0,-4 1-64 16,1-1 0-16,2-9 0 0,5 3-256 0,-7-3 0 15,3 1 128-15,-2-6-128 0,2 2 0 0,-3-2 0 16,0 1-176-16,-3-3 176 0,1-3-336 0,-8 4 32 16,-2 3 16-16,-6 7 0 0,-1 2 64 0,-10 6 16 15,1 6 0-15,-3 2 0 0,-6 3-144 0,2 4-32 16,-5 3 0-16,0 7 0 0,-3 9 384 0,-2 6 0 16,-4 6 0-16,-2 6 0 15,-1 6 224-15,0 5 16 0,-2 4 0 0,0 4 0 0,2 8 336 0,-2 3 64 0,0 4 0 0,2 13 16 16,0 4-80-16,-6 9-32 0,-1 9 0 0,-2 4 0 15,2 1-544-15,-7 8 0 0,1 5-192 0,1 3 48 16,0-2-16-16,1 10 0 0,4 2 0 0,1-3 0 16,3 2 1008-16,4-11 208 0,3-7 32 0,2-4 16 31,-1 1-1712-31,6-13-352 0,1-4-64 0,0-10-8544 0,1-8-1712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0:27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2796 9433 2751 0,'-22'6'256'0,"4"-3"-256"15,4 1 0-15,4-3 0 0,5 3 0 0,3 1 0 16,-7-1 0-16,-3 4 0 0,-5 6 0 0,-6 0 192 16,0 7 0-16,-3 0 0 0,2-2-192 0,-1 4 0 15,-1-2 0-15,-3 1 0 0,1 1 0 0,-4 1 0 0,1 4 0 0,-4-2 0 16,2 0 0-16,0 2 0 0,3 2 0 0,-1 1 0 15,5 4 512-15,-4 0 192 0,2 1 64 0,-1-1 0 16,1 4-32-16,2-6 0 0,-2 2 0 16,3-2 32-16,3-2-576 0,-1 0-192 0,0 4 128 0,3-3-128 15,0 4 0-15,1-1 0 16,0 5 0-16,2-2 0 0,3-1-176 0,-4 3 176 0,3-5-160 0,1 5 160 16,0-5-144-16,0 0 144 0,2-4-128 0,-2 4 128 15,1-6 0-15,3 3 0 0,-4-1 0 0,2 0 208 16,0 8 176-16,1-3 16 0,-1 3 16 0,3-6 0 15,4 2-272-15,-2-2-144 0,5-6 160 0,-1 0-32 0,6-5 16 16,3 1 0-16,2-2 0 0,4-7 0 16,2 3-144-16,-1-5 0 0,2-1 0 0,3 1-128 0,3-3 128 0,-4-1-192 15,4 3 192-15,2-4-192 0,3-2 192 0,2 4 0 16,1-4 0-16,-29-5 0 0,0 0 0 0,101 17 0 31,-101-17 0-31,0 0 0 0,114 0 0 0,-114 0 0 0,0 0 0 0,116-8 0 0,-116 8 0 0,0 0 128 16,119-23 32-16,-119 23 0 0,82-26 144 0,-82 26 16 15,96-49 16-15,-39 14 0 0,4-5 0 0,5-3 0 16,2-3 0-16,-2-2 0 0,-5 1-192 0,0-7-144 16,0 1 192-16,-1 1-192 0,1-5 128 0,5-1-128 15,2-5 0-15,7-3 0 0,3-3 0 0,-5 2 0 0,-1 5 0 16,-9 1-144-16,-1 3 144 0,3 4 0 0,-2-1 0 0,1 1 0 16,2 5 0-16,6-3 0 0,3-2 0 0,-6-2 0 15,-1-3 272-15,-3-2 48 16,-6 5 0-16,-2 2 0 0,1 2-144 0,6 1-32 0,-3-5 0 0,11-5 0 15,3 4 176-15,0-9 16 0,0-6 16 0,-6-3 0 16,-1-8-80-16,2-2-16 0,0 1 0 0,5 0 0 16,5 2-256-16,4-3 0 0,4-2 0 0,-4-5 0 15,-6-2 0-15,-4 1 0 0,-5 6 0 0,10-5-144 16,-4-2 144-16,10-2 0 0,7-7 0 0,-3 2 0 16,-2-3 0-16,-6 6 0 0,-6 9 0 0,3-3 0 0,6-5 0 15,4 1 0-15,8-2 0 0,-5 6 0 0,-4 7 0 0,-9 1 0 16,-3 0 0-16,-3 1 0 0,-1 4 0 0,8-4 0 15,4-1 0-15,1 1-128 0,0 1 128 0,-4 0 0 16,-4 5 0-16,-1-1 0 0,0 0 0 0,4-3 0 16,8-2 0-16,2 3 0 0,3-4 0 0,-8 6-128 15,-6 3 128-15,-5 0 0 16,2 0 0-16,4-5-160 0,-1-4 160 0,2 1 0 0,4 6 0 0,-7 7 0 16,-11 9 0-16,-9 0 0 0,-4 11-144 0,-6-2 144 15,1-1 0-15,-4 5-144 16,-7-5-496-16,-3 8-80 0,-2 5-32 0,-6 0 0 15,-7 2 96-15,-3 3 16 0,-11 4 0 0,-5 4 0 0,-5 1 320 0,-9 4 80 16,-4-5 16-16,-6 8 0 0,-4 2 400 0,-3 0 80 16,-4 4 0-16,-5 5 16 0,-4-1 400 0,-8 9 80 0,-2 0 16 0,-10 12 0 15,-4 6-768-15,-16 8-240 0,-12 10 0 0,2 11 0 32,5 2-480-32,-3 14-112 0,-9 12 0 0,-9-1-16 0,-2 1 416 0,3-3 96 0,-5 3 16 0,8 8 0 15,5 8 1216-15,-2 3 256 0,-3 7 64 0,-4 0 0 16,0-7-640-16,4 5-112 0,5 1-16 0,5 4-16 15,2 2-432 1,-12 4 128-16,-8-4-128 0,5 1 0 0,6-6-240 0,2 5-128 0,3-2-16 0,-12-1-16 16,-5 3-176-16,9-13-16 0,8-10-16 0,-1 1 0 15,5-1 480-15,-7-2 128 0,-4 2 0 0,-3-4 0 16,7-8 0-16,-3-5 0 0,4 0 128 0,5-8-128 0,-1-1 0 0,-4-8 0 16,-4-2 0-16,10-3 0 31,15-4-912-31,4 8-64 0,4 6-16 0,1 7 0 0,9 2 768 0</inkml:trace>
  <inkml:trace contextRef="#ctx0" brushRef="#br0" timeOffset="2011.37">8056 4948 6447 0,'-6'-3'576'0,"3"1"-576"15,-1-1 0-15,4 3 0 0,0-4 176 0,-1 3-176 16,-5-6 160-16,-1-7-160 0,-3 1 0 0,-2-6-128 15,-2-3-16-15,2-3 0 0,-6 3-144 0,1-1-32 16,-1-3 0-16,-1 0 0 0,-2 0 320 0,-1-2 0 0,-1-2 0 0,-1 4 0 16,-1-5 0-16,-1 3 176 0,0-4-32 0,0 3 0 15,-2-3 48-15,-2 3 16 0,-1-3 0 0,-4 1 0 16,-3 0-16-16,1-4-16 0,-1 0 0 0,1 0 0 16,1 4-176-16,1-4 0 0,0 4 0 0,0-4 0 15,0 9 0-15,0-6-144 0,-1 1 144 0,-4 1-160 16,0 3-80-16,-2 0-16 0,0 5 0 0,-7-4 0 15,-1 3 256-15,-8 0 0 0,-1-1 192 0,-2-2-192 16,0 3 896-16,7-3 80 0,2 9 16 0,-1-2 0 0,-1 1-256 16,2 4-48-16,-2 2-16 0,-4 0 0 0,-6 1-672 0,-7-1 0 15,-4 3 0-15,3 1 0 16,6 3-704-16,0-1-32 0,0-1 0 0,-1 6 0 0,6-3 512 0,-1-1 224 16,1 1-192-16,-4 1 192 0,-1-2 128 0,1 5 128 15,4-4 48-15,9 2 0 0,0 4 176 0,0 2 32 16,1-4 16-16,2 5 0 0,-1 4-208 0,1-2-64 15,-2 1 0-15,-1 3 0 0,-4-3-112 0,-1 1-16 16,3 3-128-16,2-1 192 0,1-2-32 0,4 3-16 16,3-4 0-16,1 6 0 0,-2 0 176 0,1 4 48 15,2-3 0-15,2 3 0 0,-2-4 64 0,-1 3 16 16,1 1 0-16,-2-4 0 0,1-1-208 0,3 1-48 16,0-1 0-16,5-1 0 0,3-2 128 0,3 2 0 0,3 2 16 15,1-5 0-15,8 3 176 0,-4-1 48 0,7 1 0 0,-3 0 0 16,4 2-160-16,3-4-16 0,1 6-16 0,0-5 0 15,4 6-368-15,-2-5 0 0,2 6 0 0,0-1 0 16,1 0-128-16,1-3 128 0,-1 6-128 0,3-3 128 16,1-1 0-16,-4-2 0 0,8 0 0 0,-4-1 0 15,1 0 0-15,3 1 0 0,1-2 0 0,2-4 0 16,2 3 0-16,-1 1 0 0,6-3 0 0,-5 0 0 16,2-4 0-16,-1-2-160 15,4 1 160-15,0-4 0 0,0 0-160 0,2-4 160 0,-1-4-128 0,3-1 128 16,3-3-192-16,-4-2 64 0,4-4 0 0,-2 1 0 0,2-2 128 15,-4-2-208-15,1 2 80 0,-4-2 128 0,-4 3 0 0,-1 1 0 16,0-1 0-16,-6 5 0 0,1 4 0 0,-6-3 0 16,2 6 0-16,-5-2 0 0,-1 3 0 0,1 1 0 15,-4-1 0-15,1 1 0 0,-1 3 0 0,-3-3 0 16,0 1 0-16,-2 3 0 0,3-2 0 0,-4-2 0 16,-1 1 0-16,4 3 0 0,-6 0 0 0,4-2 0 15,-3-1 0-15,1 3 0 0,1 0 0 0,-1 0 0 16,2-4 0-16,-4 4 0 0,-1 0 0 0,2 4 0 15,-1-4 0-15,-2 5 0 0,6-5 0 0,-7 7 0 16,3-5 0-16,-1 1 0 0,2 2 0 0,-1-1 0 16,-1-1-144-16,2-1 144 0,-1 5 0 0,1-5 0 0,-1-2 0 15,1 3 0-15,1 1 0 0,2-4 0 0,0 1 0 0,0-1 0 16,6-1 0-16,-6 1 0 0,5-4 0 0,-3 4 0 16,3 0 0-16,4 0 0 0,-4-3 0 0,2 3 0 15,5-2 0-15,-1 2 0 0,1-3 0 0,2 3 0 16,5 0 0-16,-1 0 128 0,5 0-128 0,5-4 0 15,5-1 0-15,3 1 0 16,5-4 0-16,2-1 0 0,1-2 0 0,-1-1 0 0,6-2 0 0,-2 0 0 16,-1 2-128-16,3 0 128 0,5 3 0 0,-5 1 0 15,-1 2 0-15,3 5 0 0,-37 1 0 0,0 0 0 16,129 7 0-16,-129-7 0 0,105 26 0 0,-105-26 0 16,106 29 0-16,-106-29 0 0,118 35 0 0,-118-35 0 15,124 23 0-15,-124-23 0 0,143 5 0 0,-52-10 0 16,8 0 0-16,5-11 0 0,6 2 0 0,0-9-8976 15</inkml:trace>
  <inkml:trace contextRef="#ctx0" brushRef="#br0" timeOffset="3035.31">9220 3759 4607 0,'-18'-5'400'0,"4"5"-400"0,6 0 0 0,-1-4 0 0,2 4 528 0,5 0 32 16,-5 0 0-16,-3 0 0 0,-8 0-64 0,-8 0-16 15,-2-2 0-15,-1-1 0 0,-6-1 96 0,0-1 0 16,-2-3 16-16,-3-1 0 0,-2-5 64 0,1 2 16 16,-1-6 0-16,0 1 0 0,2-2-32 0,-4-2-16 15,4 3 0-15,-7-8 0 0,2 4-32 0,-4-5 0 16,0 5 0-16,-3-4 0 0,0 0-192 0,-6-2-32 15,-4 2-16-15,1-4 0 16,3 6-352-16,4-6 144 0,2-1-144 0,-6 1 0 16,2 2-512-16,2-1-192 0,-3-3-64 0,-1 4 0 15,-4-5-208-15,-6 2-48 0,-4-4-16 0,1 4 0 16,-1-1 416-16,4 1 96 0,0 1 16 0,-1 4 0 0,1-2 128 0,-5 6 16 0,-6 1 16 0,-6 3 0 16,-2 1 608-16,7 0 112 15,3 3 16-15,2-4 16 0,0 4 112 0,0 0 0 0,2 2 16 0,-7 7 0 16,0-2 48-16,-4 7 0 0,2 0 0 0,5 3 0 0,-1 1-576 0,6 1 0 15,-2 7 0-15,-7 6 0 0,-6 4-192 0,-2 6 48 16,-1 7 16-16,4 3 0 0,-1 4 128 0,4 2 0 16,2 5 0-16,-6-2 0 0,-3-2 0 0,-1-2 0 15,6 3 0-15,-6 6 128 16,9 4-128-16,-1-2-128 0,2 7 128 0,-6 1-192 0,-5 5-128 0,-6 4-48 16,6 2 0-16,0 2 0 0,3 2 176 0,2 1 16 15,6-7 16-15,-7 8 0 16,-12 4 160-16,6 3 0 15,2 6 0-15,5 0 0 0,5 4 208 0,-2-7-16 16,6 3-16-16,-11-3 0 0,-4 3-176 0,10 4 128 16,-1-2-128-16,9 2 128 0,0-2-128 0,4 2 0 0,1-4 0 0,0 2 0 15,-1 7 384-15,-4 0 80 0,4-7 32 0,4-1 0 16,6-10 32-16,4 10 16 0,1 4 0 0,6 2 0 16,1 1-288-16,2 1-48 0,1-5-16 0,-1-4 0 15,4-3-192-15,-2 0 0 0,1 3 0 0,7 0 0 16,3-3 0-16,-1-2 0 0,7-2 0 0,2-1 0 15,1-2-272-15,3-2 48 0,-1 5 16 0,2-1 0 16,2 0-816 0,-4-1-144-16,-3 4-48 0,-4 2 0 0,3-2 352 0,0-2 64 0,0 6 16 15,-1 0 0-15,0 8 592 0,-2-5 192 0,2-2 0 0,-1 1 0 0,3-5 256 16,1 10 176-16,1 10 16 0,5-5 16 0,1 3 256 0,4-9 48 16,5-1 16-16,1-2 0 0,8 6-416 0,0 2-96 15,2 5-16-15,4 1 0 0,-2-9-256 0,6 2 0 16,-1 3 128-16,3 3-128 0,4 4 0 0,1-1 0 15,-1-4 0-15,2 0 0 0,-1-1 752 0,2 1 32 16,2 4 16-16,2-13 0 0,3-1 80 0,2-12 16 16,1-9 0-16</inkml:trace>
  <inkml:trace contextRef="#ctx0" brushRef="#br0" timeOffset="3788.79">3795 3966 9215 0,'-9'7'816'0,"2"-5"-656"15,6 1-160-15,1-3 0 0,1 4 336 0,-2-2 48 16,-1 1 0-16,-2 6 0 16,1 1 112-16,1 6 16 0,-1-2 16 0,1 0 0 0,2 3-320 0,-4 6-64 15,1-2-16-15,-2 7 0 0,-1-2 192 0,1 0 48 16,-2 5 0-16,-1-1 0 0,-1 1-176 0,0 4-48 16,4-4 0-16,-4 4 0 0,0-4 80 0,-1 1 16 15,3 3 0-15,2-6 0 0,0-1-240 0,1 2 144 16,4 1-144-16,-3 0 128 0,1 1-128 0,4-1 0 15,1 2 0-15,-1 0 0 0,1-3 0 0,4 1-144 16,0 1 144-16,2-3 0 0,3-1-224 0,-3-2 64 16,5-1 16-16,0-6-6656 15</inkml:trace>
  <inkml:trace contextRef="#ctx0" brushRef="#br0" timeOffset="4087.13">3488 4006 17503 0,'-26'-2'1552'16,"10"-1"-1232"-16,11 3-320 0,5 0 0 15,4 0 704-15,-4 0 64 0,-6 0 32 0,3 0 0 0,5-4-64 0,6 3-16 16,10-3 0-16,6-4 0 0,8 2-720 0,2-2-240 15,0-1 0-15,7-3 0 0,1-2 0 0,5-4 0 16,2 1 0-16,0-6 0 0,-2 6 240 0,7-6 0 16,-2 6 0-16,2-1-144 0,2 4 272 0,2-3 64 15,-3 3 16-15,-2-3 0 0,2-1 384 0,-1-3 80 16,0 4 16-16,2 0 0 0,2 3-496 0,3-6-192 16,5 3 128-16,9-4-11008 15</inkml:trace>
  <inkml:trace contextRef="#ctx0" brushRef="#br0" timeOffset="6685.15">12788 8310 4607 0,'-12'-2'400'0,"0"-1"-400"0,7 3 0 0,3 0 0 16,0 0 608-16,-3-2 32 0,-5-1 16 0,-8-1 0 16,-3 2-16-16,-1-1 0 0,-4-1 0 0,5 4 0 15,1 0-288-15,-4 4-64 0,0 1-16 0,-1 4 0 16,-3 5-16-16,1 3-16 0,-3 4 0 0,-5 7 0 15,-5-2 464-15,-7 4 112 0,-2-2 16 0,0 1 0 16,4-1-224-16,-4 2-32 0,6 1-16 0,-3 0 0 31,-1 4-928-31,0 0-176 0,-2 0-32 0,-1 5-16 16,-2 0-768-16,-11 0-160 0</inkml:trace>
  <inkml:trace contextRef="#ctx0" brushRef="#br0" timeOffset="7431.99">7494 12468 5103 0,'-90'78'448'0,"24"-24"-448"15,6 2 0-15,17-16 0 0,11-12 0 0,3-4 128 16,-20 18-128-16,-35 31 0 0,-36 33 0 0,-21 21 0 16,2 2 0-16,18-10 0 0,19-13 0 0,9-12 0 0,11-10 0 15,0-1 0-15,4 1 1008 0,8-2 144 0,4-6 48 0,7-1 16 16,7 0-176-16,3-9-16 0,2 0-16 0,7 1 0 16,0-3-480-16,1-1-80 0,4 3-32 0,2 4 16 15,-2-2 80-15,4-4 0 0,5-5 16 0,0-1 16 16,12-1-320-16,2 1-64 0,6-6-16 0,6 0 16 15,9 2-160-15,2-2 0 0,9 1-192 0,1-5 192 16,7 1-544 0,7-9 0-16,-35-40 0 0,75 70 0 0,-75-70-304 0,77 52-64 0,-77-52-16 0,0 0 16 15,123 54 592-15,-123-54 128 0,105 23 32 0,-105-23 16 0,132 12 320 16,-132-12 64-16,156 5 16 0,-156-5 0 0,162-19 128 0,-79-2 32 16,1-5 0-16,0-5 16 0,10-4-80 0,10-14-16 15,11-3 0-15,-9-14 0 16,-4-9-80-16,0-9-32 0,8-10 0 0,10-7 0 0,13 0-224 0,-8-5 0 15,-8-6 128-15,2-4-128 0,1-5 0 0,10 6 0 16,12-3 0-16,-15-6 0 0,-9-5 144 0,6 2 48 16,5 0 0-16,-2 7 0 0,-1 2 80 0,-8-1 32 15,-8 1 0-15,8-3 0 0,6 3 144 0,0-2 16 16,-4 1 16-16,-7-4 0 0,-6 4-304 0,8-4-176 16,17-1 192-16,-5 0-192 0,-10-3 0 0,-4 4 0 0,-6-1 0 15,8 5 0 1,12 8-496-16,-9-4-48 0,-8-3-16 0,-11-1 0 15,-6 4-448-15,3 0-80 0,10 4-32 0,-5-6 0 0,0 0 736 0,-10-5 160 0,-6 2 32 0,4 2 0 16,0 3 192-16,3-4 208 0,11 4-32 0,-12-3-16 16,-8 7 432-16,-10 6 96 0,-6 11 16 0,1-4 0 15,-4-3 48-15,1 4 16 0,-4-2 0 0,-4 6 0 16,-3 8-544-16,-10 7-96 0,-4 3-128 0,-14 3 176 16,-3 3-176-16,-9-3 0 0,-8 6 0 0,-9 9-176 15,-6 8 176-15,-8 5-160 0,-9 9 160 0,-6 9-160 16,-6 4 160-16,-11 4-192 0,-7 4 192 0,-5 2-192 15,-3 10 496-15,1-1 80 0,1 3 32 0,-5 5 0 0,-2-1 32 0,2-4 16 16,-2 0 0-16,-6-4 0 16,3-1-224-16,-3 0-48 0,0-2-16 0,4 1 0 0,5 1-176 0,0 2-224 15,-1 8 48-15,3 4-9232 16</inkml:trace>
  <inkml:trace contextRef="#ctx0" brushRef="#br0" timeOffset="8970.79">6573 15385 4607 0,'-7'5'400'0,"0"0"-400"0,3-1 0 0,4-1 0 15,-3-3 784-15,-1 2 80 0,-3 2 16 0,-5 1 0 16,-2 4 256-16,-3-4 48 0,1 2 16 0,2-6 0 16,4-1-448-16,1 4-96 0,0-4-16 0,4 0 0 15,2 3-224-15,-3-1-48 0,3 2-16 0,3-4 0 16,-4 5-96-16,1-2-32 0,5 1 0 0,-2 1 0 0,5 0 96 0,-2-1 32 16,4 4 0-16,2 1 0 0,3-4-80 0,0 4-16 15,4 0 0-15,1 0 0 0,4 3 64 0,0-2 0 16,2 8 0-16,3-4 0 0,-2 1 48 0,-24-15 16 15,0 0 0-15,88 45 0 0,-88-45 0 0,0 0 16 16,104 49 0-16,-104-49 0 0,0 0 32 0,115 53 0 16,-115-53 0-16,0 0 0 0,106 48-160 0,-106-48-16 15,0 0-16-15,102 53 0 0,-102-53-240 0,0 0 0 16,109 52 0-16,-109-52 0 16,0 0 224-16,121 50-48 0,-121-50-16 0,95 39 0 0,-95-39 208 0,103 36 32 15,-103-36 16-15,107 32 0 0,-107-32-64 0,97 26-16 0,-97-26 0 16,99 29 0-16,-99-29 48 0,107 37 16 0,-107-37 0 0,110 38 0 15,-110-38-112-15,123 40-32 0,-123-40 0 16,119 40 0-16,-119-40-96 0,106 35-32 0,-106-35 0 0,98 21 0 16,-98-21 720-16,106 16 144 0,-106-16 32 0,124 3 0 31,-124-3-1616-31,137-3-320 0,-137 3-64 0,140-11-16 0,-140 11 1120 0,129-17 208 0,-129 17 48 0,127-18 16 16,-127 18-96-16,132-26-32 0,-132 26 0 0,141-22 0 15,-141 22-80-15,147-23-32 0,-147 23 0 0,131-26 0 16,-131 26-160-16,123-26 128 0,-123 26-128 0,129-26 128 15,-129 26-128-15,138-14 192 0,-138 14-192 0,146-18 192 16,-146 18 0-16,136-21 0 16,-136 21 0-16,131-26 0 0,-131 26-64 0,138-28 0 0,-138 28 0 0,149-31 0 0,-149 31-128 0,154-35 0 15,-154 35 0-15,132-40 0 0,-132 40 0 0,129-40 0 16,-129 40 0-16,129-47 0 0,-54 16 0 0,0-4 0 16,3-5 0-16,-3 0 0 0,-7-4 0 0,-3-1 0 15,1 1 0-15,0-4 128 0,0-5 32 0,2 1 0 16,7-2 0-16,0-3 0 15,-2-4-160-15,-5-2 0 0,-8 7 0 0,-5-1 0 0,5-1 0 0,-3 1 0 16,1-4 0-16,1 3 0 0,5-4 0 0,3 1 0 16,2 1 0-16,3-4 0 0,-10 1 0 0,-1-1 0 15,0 5 0-15,-3-2 0 0,-4 3 0 0,7 1 0 16,2-4 0-16,1-2 0 0,8-1 0 0,-6-3 0 0,0 1-144 16,-3-5 144-16,-2 5 0 0,-9-4 0 0,0 2 0 0,2 4 0 15,-1-4 0-15,1-5 0 0,1 1 0 0,5-6 0 16,1-2 0-16,-4 0 0 0,2 1 0 0,-6-1 0 15,-6 5 0-15,-4 0 0 0,-1-3 0 0,0-2 0 16,3 0 0-16,-6 1 0 0,-3 3 0 0,1-6 0 16,1 2 0-16,-3-4 0 0,-2 4 0 0,0-4 0 15,0 4 0-15,-5-2 0 0,-3 2 0 0,-5 2 0 16,-2 6 0-16,-4 1 0 16,-2 1 0-16,-3 1 0 0,-4-3 0 0,4 1 0 0,-6-2 0 0,-1-4 0 15,1 6 0-15,-3-3 272 0,0 7-48 0,-3-3-16 0,1 4 112 16,-1 0 32-16,-3-4 0 0,-2-2 0 0,-4-1-352 15,-2 2 144-15,-4 5-144 0,-3 3 0 0,2-1 0 0,-2 4 0 16,2-1 0-16,-2-5 0 0,2 5 0 0,-2-5 0 16,4 7 0-16,-1-6 0 15,-1-1 0-15,0 0 0 0,0 5 0 0,1-2 0 0,-3 2 0 0,2 4 0 16,2 3 0-16,-6-4 0 0,-3 1 0 0,-4-1 0 16,2 3 0-16,-3 4 0 15,0 1 0-15,1 1 0 16,-5 4 0-16,0 1 0 0,-1 4 0 0,-4 5 0 15,0 4 0-15,-4-4 0 0,0 4 0 0,-1-4 0 16,2 3 0-16,1 1 0 0,9 0-128 0,-6-2 128 16,6-4 0-16,-2-1-144 0,2 1 144 0,0-1-192 0,4-2 192 15,-1 0-192-15,2 0 192 0,-3 0 0 0,1 1 0 0,-1-1 0 16,-1 5-288-16,-4 2 32 0,-1 4 0 0,4-3 0 31,-5 6-496-31,3 0-80 0,3 4-32 0,5 4-9568 0,0 6-1920 0</inkml:trace>
  <inkml:trace contextRef="#ctx0" brushRef="#br0" timeOffset="13372.58">11246 5809 8287 0,'-5'-9'736'0,"0"0"-592"15,1 4-144-15,4 2 0 0,0-2 832 0,-1-1 128 16,-1-9 16-16,-3-5 16 0,1-2-256 0,2 1-48 16,-1 4-16-16,-1 8 0 15,3 9-672-15,-5 0 0 0,3 5 0 0,-6 7-176 16,1 2-384-16,-5 4-80 0,3 2 0 0,-2 7-16 0,-1 4 656 0,0 14 176 15,-1 7 16-15,-7 11 0 0,2 16 656 0,-8 18 144 16,-2 13 32-16,1 8 0 0,-3 9-112 0,1-1-16 16,2-3 0-16,4-4 0 0,4-13-640 0,3-14-128 0,8-17-128 0,-1-22 192 31,6-22-576-31,-4-14-128 0,2-11 0 0,-1-8-16 16,2-5 80-16,-3-7 32 0,2 2 0 0,-2-2 0 0,-1-4 416 0,0-1 0 0,-3-2 0 0,1-5 0 31,1-2-816-31,3-6-80 0,-5-1 0 0,3-5-5376 0</inkml:trace>
  <inkml:trace contextRef="#ctx0" brushRef="#br0" timeOffset="13576.61">10556 6506 3039 0,'-21'12'0'0,"9"-4"128"0,5 1-128 0,4-4 176 0,-3 1-176 0,-1 2 0 0,-7 15 0 0,-13 21 0 0,-15 25 544 0,-10 17 80 16,-4 9 16-16,0 1 0 0,2-5-640 0,2 1 0 16,-1-1 0-16,1-6 0 0,2 2 224 15,-3-3-32-15,-2-1 0 0,-1 3 0 0,-2 1 736 16,-6-7 144-16,-4 0 16 0,-7-7 16 0,0-5 544 0,5-2 96 15,4-1 32-15,3-3 0 16,2-1-496-16,4 0-80 0,-2-2-32 0,-1 2 0 0,3-7-672 0,-1-5-144 16,-3-5-32-16,7-9 0 15,6-4-672-15,4-10-144 0,4-2-16 0,2-7-16 16,10-7-688-16,-4-5-144 0,6-5-32 0,0 0-6032 0</inkml:trace>
  <inkml:trace contextRef="#ctx0" brushRef="#br0" timeOffset="14047.49">7768 8733 5519 0,'-57'93'240'0,"8"-19"64"0,5 5-304 0,6-22 0 0,13-13 0 0,5-4 0 15,-19 26 656-15,-24 53 80 0,-31 53 16 0,-15 30 0 16,-1-3-496-16,9-36-80 0,8-27-32 16,5-24 0-16,4-8-144 0,4-13 0 15,5-4 0-15,0-4 0 0,0 1 0 0,0-9-144 0,0 0 144 0,-3-9-160 16,-6 4 160-16,4-8 0 0,0 1 0 0,6-7 0 15,8-6 272-15,4-6 48 0,4-1 0 0,1-8 0 0,4-7-320 16,-1-7 0-16,2-4 0 0,-4-6 0 16,6-4-1344-16,1-5-208 0,0-8-48 0,6 3-16 0,2 3 1264 15,-2-5 352-15,-1 5 0 0,4 0 0 16,0 0 0-16,0 5-128 0,-2 7 128 0,0 2 0 0,-5 3 0 0,-3 10 0 16,-6 4 0-16,-1 4 0 0,3 5 0 0,1 9-128 15,-1 8 128-15,2 9 0 0,0 13 0 0,-1 8 0 16,3 10 0-16,-2 6 0 0,3 1 1152 0,-7 17 224 15,2 11 48-15,0 0 32 0,2-4-144 0,-1 0-32 16,1 0 0-16,3-5 0 0,4-4-432 0,2-10-80 16,-1-8-32-16,0-20 0 0,8-10-224 0,-4-14-64 15,5-8 0-15,0-10 0 0,-2-5 240 0,3-6 32 16,-7 2 16-16,7-4 0 0,-5-3 176 0,3-1 48 0,-3-4 0 16,3-1 0-16,3-3-256 0,1-2-32 0,4-1-16 0,-3 1 0 15,5 0-464-15,-4-3-192 0,4-4 176 0,2-5-176 16,3 3-160-16,3-6-128 0,4-1-32 0,-3 3 0 31,3-3-736-31,2 1-160 0,3 3-16 0,-3-5-16 16,3 1 192-16,1-1 32 0,-1 0 16 0,2-2 0 15,3-4 112-15,-1-1 32 0</inkml:trace>
  <inkml:trace contextRef="#ctx0" brushRef="#br0" timeOffset="17002.75">11947 5112 16575 0,'-14'-3'1472'0,"5"1"-1168"15,6 2-304-15,3-4 0 0,0 4 528 0,-2 0 48 16,-2-1 16-16,-3-6 0 0,0 2-592 0,4-1 0 16,3-1 0-16,0-1 0 15,3 2-928-15,3 1-160 0,-1-2-16 0,4-1-16 16,3-3 464-16,-2-3 80 0,6-2 32 0,0-3 0 0,-1 2 736 0,3-4 128 0,1-2 48 0,4 2 0 15,1-1 528-15,-1 4 96 0,3-1 32 0,0 2 0 16,0 3-224-16,5-2-32 0,1 7-16 0,-4 1 0 16,5 3-496-16,-2 1-112 0,-31 4-16 0,0 0 0 15,101-5-128-15,-101 5-272 0,0 0 64 0,98 0 16 32,-98 0-480-32,0 0-96 0,101-4 0 0,-101 4-16 0,0 0 352 0,101 0 80 0,-101 0 16 0,0 0 0 15,120-5 336-15,-120 5 192 0,84 0-32 0,-84 0 0 16,94 5 640-16,-94-5 128 0,0 0 32 0,131 13 0 15,-131-13-272-15,0 0-48 0,111 26-16 0,-111-26 0 16,0 0-272-16,110 31-48 0,-110-31-16 0,0 0 0 0,106 40-288 0,-106-40 128 16,0 0-128-16,110 40 0 0,-110-40 0 0,0 0 0 15,119 47 0-15,-119-47 0 0,0 0 272 0,109 49 0 16,-109-49 0-16,0 0 0 0,98 52 240 0,-98-52 32 16,0 0 16-16,94 54 0 0,-94-54-272 0,0 0-48 15,89 61-16-15,-89-61 0 0,0 0-224 0,90 75 0 16,-90-75 128-16,60 54-128 0,-60-54 0 0,0 0 0 15,90 80 0-15,-90-80 0 0,60 59 0 0,-60-59 224 16,55 60-64-16,-55-60-16 0,53 66 176 0,-31-35 48 16,4 4 0-16,-3 0 0 0,-23-35-208 0,45 61-32 15,-45-61-128-15,47 57 192 0,-47-57-192 0,0 0 0 16,67 84 0-16,-48-56 0 0,-2 1 0 0,-1-1 0 16,0 2 0-16,-1 1 0 0,-3 4 0 0,2 2 0 0,-3-3 0 0,1 5 0 15,0 1 0-15,2 0 0 16,0-2 0-16,0 2 144 0,2 2 0 0,-2 2 0 0,3-6 0 0,-3 2 0 15,0 0-144-15,2 4 0 0,-2-4 0 0,0-4 0 16,0-1 0-16,-2 0 0 0,5 0 0 0,-5 0 0 16,4-4 0-16,0 0 0 0,1 1 0 0,2-3 0 15,-1 3 0-15,-1 2 0 0,1-2 0 0,-4 3 0 16,1 1 0-16,-1-1 128 0,-3-4-128 0,-3 4 0 16,-1-4 0-16,0 4 0 0,0 0 0 0,-5 0 0 0,1 0 192 0,3-4 0 15,1 4 0-15,-2-4 0 0,4 1 80 0,-1-1 32 16,1 2 0-16,0-5 0 0,1 3-304 0,-1 1 128 15,-2-3-128-15,2-1 0 0,-1 5 160 0,-2-5-160 16,-1 4 128-16,-2-3-128 0,-1 2 208 0,0-1-32 16,-2-2-16-16,-2 3 0 0,0 1-32 0,-3 2 0 15,2-4 0-15,-3 5 0 0,-1-4-128 0,2 1 128 16,0-3-128-16,0-1 128 0,1 2-128 0,-1-2 0 16,5-2 0-16,-2-4 0 0,4 1 0 0,0 3 0 15,1-5 0-15,2 2 0 0,1-1 0 0,1-1 0 16,1 2 144-16,1 0-144 0,0-3 176 0,-1 3-48 0,1 0 0 0,-2 3 0 15,2-5-128-15,-2 7 0 0,2-2 0 0,-4 5 0 16,3-1 0-16,-2 1 0 0,-3 0 0 0,1 4 0 16,-3 0 0-16,3 0 0 0,-4 1 0 0,0 3 0 15,-4 1 0-15,4 0 0 0,-1 0 0 0,1 0 0 16,-2 2 0-16,2 0 0 16,0-2 0-16,2 1 0 0,-1 0 0 0,3-1 0 0,1 5 0 0,0-2 0 15,2-3 128-15,2 4-128 0,0 0 128 0,-1-1-128 16,3 2 0-16,-2-1 0 0,-1 1 0 0,1-1 0 15,-2-4 0-15,0 7 0 0,0-2 0 0,-2 4 0 16,4 3 0-16,-6 0 0 0,3 1 0 0,-3 1 0 16,2 3 0-16,-1 1 0 0,1 3 0 0,4 1 0 0,-1 1 0 0,1-2 0 15,0-4 0-15,0 4 0 0,-1-3 0 0,3 3 0 16,-3-2 0-16,1 2 0 0,0 2 0 0,0 5 0 16,-1 0 0-16,1 1 0 0,0 1 0 0,-4-4 0 15,4-3 0-15,-1-2 0 0,5-7 0 0,-3 0 0 16,2-2 0-16,2 0 0 0,-2 2 0 0,2-2 0 15,0 2 0-15,2 2 0 0,-2-2 0 0,-4-2 0 16,3-3 0-16,-1 3 0 0,-4-3 0 0,1 0 0 16,0 0 0-16,0 3 0 15,1 2 240-15,-3 7-48 0,0-4 0 0,0 4 0 0,-4 0 16 0,-1-1 0 16,-2-3 0-16,4 1 0 0,-4-6-208 0,-4 5 128 0,1 1-128 16,1-2 0-16,-3-3 0 0,-2 1 128 0,2 2-128 0,-4 2 0 15,-3-1 0-15,-2 1 0 0,0-4 0 0,-4 1 0 16,-3-1 0-16,-1-1 0 0,-4 4 0 0,-2 1 0 15,-7 3 0-15,-3 0 0 0,-3 1 0 0,1 1 0 16,-5 7 0-16,2-8 0 0,-1 3 0 0,0-6 0 16,3 5 0-16,-3-4 0 0,0 1 0 0,-3-4 0 15,6-1-160-15,-8-2-80 0,2 0-16 0,-6-2 0 32,-1 4-320-32,-3-11-64 0,-4 0 0 0,3-1-16 0,1-1 240 0,-1 1 48 0,-3 5 16 0,2-6 0 15,-2 3 352-15,4-6 0 0,-6 3 0 0,-5 1 0 16,-3-1 0-16,-1-3 0 15,2 0 0-15,4 0 128 0,3 0 96 0,2-1 16 0,-1-3 0 0,-3-1 0 0,4 0-96 0,2-4-16 16,-7-4 0-16,0 2 0 0,-6-4-128 0,8-5 0 16,4 3 0-16,-1-2 0 0,0-2 0 0,4-1 0 15,-4 2 0-15,0-6 0 0,-2 0 0 0,-3-1 0 16,-4-1 0-16,4-2 0 0,3 4 0 0,2-5 0 16,-1 3 0-16,1-3 0 15,1 5 0-15,-1-2 0 0,0-2 0 0,-5 6 128 16,-5 1 32-16,1 1 0 0,0-3 0 0,4 3 0 0,9-6-160 0,-3 2 192 15,3 3-192-15,-1-3 192 0,-1 2-192 0,0-2 0 16,-4 0 0-16,-1 0 0 0,1 1 128 0,-3-1-128 16,-1 0 128-16,6 2-128 0,7 0 432 0,-1 5 0 0,1-4 0 0,-4 0 0 15,1 6-16-15,-1-5 0 0,1-5 0 0,-4 5 0 16,-2-4-160-16,4-2-48 0,1 2 0 0,4 2 0 16,2-6-208-16,-2 2 0 0,0-1 0 0,2 1 0 15,-1-3 0-15,-4-1 0 0,1 1 0 0,-3 0 0 16,1-1 128-16,-3-2-128 0,4 2 0 0,-1 1 144 15,4 0-16-15,2-1-128 0,-4 1 192 0,2 3-64 16,-3-1 0-16,-1 3-128 0,-3 3 192 0,-5 1-64 16,-2 3-128-16,0-2 0 15,4-2 0-15,-1 4 0 0,2-4 0 0,-1-3 0 0,1 4 0 0,-7-4 0 0,2-2 0 0,-6-2 0 16,-1-1-160-16,0-2 160 0,3-5-144 0,3 1 144 16,-3 2-128-16,2 2 128 0,-1-1 0 0,-2-1 0 15,-4-2 0-15,-5 1 0 0,4-2 0 0,1-2 0 16,2 3 0-16,0 1 0 0,0-3 0 0,-3 3 0 15,1-2 0-15,-5-2 0 16,0 0 0-16,0-2-160 0,6 2 160 0,-6 0 0 0,5 0-304 0,-1 2 48 16,1-2 16-16,-5 0 0 0,-3-2 48 0,1-2 0 15,1-1 0-15,1 2 0 0,7-3 192 0,2-2-176 16,3-1 176-16,-5 0-160 0,2-3 160 0,-4 2 0 16,-3-3 0-16,10-1 0 0,0 2 0 0,3-5 0 15,-7 3 0-15,6-3 0 0,-1-1 0 0,-1 1 0 16,-1 3 0-16,-1 0 128 15,2 0-128-15,4-4 0 0,3 3 0 0,-1-4 0 0,3 1 0 0,2-3 0 0,1 4 0 0,1-2 0 16,-1-2 0-16,-3 3 0 0,-2 1 0 0,-1 3 0 16,3-3 0-16,4 3 0 0,6 0 0 0,-7 0 0 15,3-2 0-15,1 2 0 0,0 2 0 0,1 2 0 16,-2-3 0-16,1-1 0 0,-4 6 0 0,-3-4 0 16,7 1 0-16,5-1 0 15,2 3 0-15,-2 4 0 16,4-4 0-16,-4 1 144 0,8-1-16 0,-1-3-128 15,3 3 0-15,-1-5 0 0,2 0 0 0,-2-3 0 16,3-1 0-16,-1-3 0 0,1-1 0 0,6 3 0 16,-4-6 0-16,6 6 0 0,1-2 0 0,1-2 0 0,5 1 0 0,-4-1 0 15,5-1 0-15,2-1 0 0,-6-1 0 0,3 0 0 16,-1 0 0-16,0 0 0 0,6 0 0 0,-4 0 0 16,4-2 0-16,-3 2 0 0,3-4 0 0,-1 4 0 15,1-2 0-15,0-2 0 0,-3 3 0 0,3 0 0 16,-6 1 0-16,2 0 0 0,1 0 0 0,-3 0 0 15,0 3 0-15,1 1 0 0,1 1 0 0,-2 2 0 16,6-2 0-16,-4-2 0 0,5 0 0 0,-1-3 0 16,4 0 0-16,-1-5 0 0,2 5 0 0,2-6 0 15,1 1 0-15,2-4 0 0,2 4 0 0,1-4 0 16,3 0 0-16,1 0 0 0,-4 0 128 0,8 8 64 16,-4-3 0-16,5-1 16 0,4 5 48 0,3-2 0 0,2-4 0 15,8-1 0-15,1-3-256 0,7-3 0 0,3 3 0 0,10-11 0 16,13-7-192-16,10-9-64 0,6-10-32 0,15-16-16752 15</inkml:trace>
  <inkml:trace contextRef="#ctx0" brushRef="#br0" timeOffset="27969.98">17448 12980 11055 0,'0'3'976'0,"0"-3"-784"16,2-3-192-16,0 3 0 15,3-2 496-15,-3-2 48 0,5-1 16 0,1 0 0 0,6-4-384 0,-2 1-176 0,2-1 160 0,-3 0-160 16,-1 2 0-16,-3 5-160 0,0-1 0 0,-2 3 0 16,-5 3-96-16,4-1-32 15,-4 2 0-15,0 4 0 0,-4 1 464 0,4 0 80 0,0-1 32 0,0 5 0 16,0-3 240-16,0 4 48 0,0-2 16 0,0 6 0 16,0-1-112-16,4 2-32 15,-4 2 0-15,0 0 0 0,2-2-48 0,-2 7-16 0,0 4 0 0,0 1 0 16,3 1-32-16,-3-1-16 0,0 7 0 0,0 4 0 15,0 2-176-15,4 3-32 0,-4 3-128 0,0-1 192 16,0 3-192-16,0-3 0 0,0 3 0 0,0-3-160 16,0-2 160-16,0-5-160 0,1 1 160 0,3-4-160 15,-4-6-624-15,0 0-128 0,3-11-32 0,3 1 0 32,-3-5-576-32,2-5-112 0,1 0-32 0,-1-8-3600 0</inkml:trace>
  <inkml:trace contextRef="#ctx0" brushRef="#br0" timeOffset="28425.64">17673 12913 4607 0,'0'-10'400'0,"0"1"-400"0,0 6 0 0,2-2 0 16,1 1 720-16,1 4 64 0,-1-5 16 0,4 1 0 16,5-4-96-16,2-3-32 0,4-1 0 0,-4 2 0 15,-2 1-528-15,0 2-144 0,-3 2 0 0,-4-1 0 16,4 3 368-16,-6-1 0 0,4 3 0 0,0-3 0 15,2 4 992-15,-1 0 208 0,3 0 32 0,1-3 16 16,0 3-208-16,2 0-32 0,4 0-16 0,-4 0 0 0,3 0-544 16,1 0-112-16,-1 0-32 0,0 3 0 0,-3 2-512 0,-2 4-160 15,2 0 0-15,-5 0 0 16,0 3 0-16,-4-2-320 0,-1 6 32 0,-3-2 16 16,-2 0-336-16,1 3-64 0,-7 1-16 0,1 3 0 0,-4 1 496 15,-1-3 192-15,-2 7-176 0,-1-1 176 0,-4-1 0 0,-3 6 0 16,2-4 0-16,-4 2 0 0,-3-2 400 0,0 0 80 15,0 0 16-15,3-3 0 0,-3-6 208 0,4-5 64 16,4-6 0-16,-5-3 0 0,6-6-448 0,0-6-96 16,-1-8-16-16,1-6 0 15,5-7-880-15,1-1-176 0,8 0-48 0,-1-9-9856 0</inkml:trace>
  <inkml:trace contextRef="#ctx0" brushRef="#br0" timeOffset="28841.58">18419 11942 7359 0,'-4'-7'656'0,"3"5"-528"15,2-2-128-15,3 4 0 0,-3-1 608 0,1-3 96 16,3 1 0-16,-1-3 16 0,3 3-416 0,0-2-96 16,-4 5-16-16,3 3 0 0,-6 2-352 0,0 4-80 15,0 5-16-15,-6 3 0 0,3 1 256 0,-2 5 208 16,1-1-32-16,-1 8-16 0,1 1 1008 0,4 0 208 15,-3 8 32-15,3-3 16 0,3 4 96 0,1-1 16 16,1 6 0-16,-3 2 0 0,5 2-624 0,-5 5-112 16,1 3-32-16,1 1 0 0,-3-1-512 0,-1-1-128 0,0-2 0 0,-1-2-128 15,1 0-176-15,-6-3-144 0,3-3-16 0,-4 1-16 32,5-7-960-32,-5 0-192 0,2 0-32 0,1-5-7088 0</inkml:trace>
  <inkml:trace contextRef="#ctx0" brushRef="#br0" timeOffset="29384.6">19151 12574 21183 0,'-30'15'944'0,"13"-6"192"0,3 2-912 0,5-8-224 16,5 1 0-16,4-3 0 0,0-1 704 0,-1 4 112 16,-5 5 16-16,3-4 0 0,0 3-640 0,1-2-192 15,0-3 128-15,0-3-128 16,2 0-1232-16,0 0-304 0,0-3-64 0,-3 3-16 16,1 0-704-16,-1 0-144 0,-1 3-32 0,1 2 0 15,-3 4 1456-15,1 0 272 0,-4 3 64 0,1 5 16 0,-1-3 1360 0,-1 7 272 16,3-2 48-16,-2 4 16 0,5-2 656 0,3 5 128 15,-5-3 16-15,6-1 16 0,6-4-768 0,-3 3-160 0,4-2-16 0,4-2-16 16,2 1-624-16,1-4-240 16,0 1 176-16,2-4-176 0,3-3 0 0,-1 1 0 0,1-2 0 0,0-5 0 15,0 1-176-15,-1 1 32 0,-1-4 0 0,0-4 0 16,3 4 144-16,-3-5 0 0,0-2 0 0,-1-2-128 16,0 4 128-16,-1-7 224 0,-1 3-48 0,-1-5-16 15,1 4 128-15,-4-6 32 0,2-1 0 0,-3-2 0 16,0-2-320-16,-1-2 128 0,1-3-128 0,-4 0 0 15,1-2 0-15,-3-2-304 0,1-1 48 0,-1 0 0 16,2 1-704-16,-3 2-144 0,1 2-32 0,-3 5 0 16,4 4 304-16,-4 8 48 0,2 4 16 0,-2 5 0 0,0 3 512 0,-2 3 96 15,2 2 32-15,0 4 0 0,-4 2 384 0,4 4 96 16,-3 4 16-16,1 1 0 0,2 3 512 0,0 0 96 16,0 6 32-16,0 3 0 0,5 3 144 0,-1-2 16 15,5-4 16-15,-2-3 0 0,3-1-704 0,4-3-144 16,-2-6-16-16,2-2-16 15,4-3-592-15,-3-2-112 0,3-3-32 0,-3-4-9744 0</inkml:trace>
  <inkml:trace contextRef="#ctx0" brushRef="#br0" timeOffset="29871.89">19991 12471 20271 0,'-18'14'896'0,"8"-5"192"0,3-1-880 0,1-2-208 0,6-6 0 0,0 3 0 16,0 1 1056-16,4 1 160 0,-4 3 48 0,2 6 0 16,1 4-784-16,1 3-160 0,-4-2-16 0,0 5-16 15,0 1-880-15,-6 4-176 0,3 3-48 0,-4 6 0 16,0-1-16-16,-2-3 0 0,1 6 0 0,-5-1 0 15,5-3 640-15,-1 3 192 0,0-3 0 0,1-4-160 0,2-1 496 16,-1-1 112 0,6-8 0-16,-3-4 16 0,2-4 80 0,2-6 16 0,2 1 0 0,-2-6 0 15,4-3-304-15,1-8-48 0,2-1-16 0,3-8 0 0,2-4-192 0,2-4 0 16,0-8 0-16,0-3-160 16,2-3-560-16,-2-1-112 0,0 0-32 0,2-5 0 15,1-4-400-15,-1-3-80 0,1 0 0 0,0-2-16 16,4-2 784-16,-3 2 176 0,8-4 16 0,-3 6 16 0,3 3 368 0,0 6 0 15,0 6 0-15,2-1 128 0,2 10-128 0,1 4 0 16,-5 1 0-16,0 9 0 0,-1 5 256 0,-3 6 64 0,-1 3 0 0,-3 3 16 16,-1 6 192-16,-5 0 48 0,2 8 0 0,-9 2 0 15,1 8 368-15,-3-1 80 0,-3 3 0 0,-2 3 16 16,-1 4-272-16,-4 8-64 16,0 5-16-16,-2 3 0 0,-3 5-512 0,-2 1-176 0,-3-1 0 0,1 1 144 15,2-6-144-15,0-3 0 16,4-1 0-16,1-7 0 0,5-7 0 0,4-2 0 0,0-6 0 0,6-4-10896 15</inkml:trace>
  <inkml:trace contextRef="#ctx0" brushRef="#br0" timeOffset="30390.83">21144 12427 11967 0,'-3'6'1072'0,"-1"-3"-864"16,4 1-208-16,4-4 0 0,-4 1 1728 0,0-1 320 16,0 4 48-16,0 1 16 0,0 2-752 0,-4-2-144 15,2 1-16-15,-1-6-16 16,-2 3-1184-16,1-3 0 0,-4 0-224 0,-1 0 32 16,-3 0-1024-16,1 0-208 0,-5 0-48 0,3 3 0 15,-1 3 608-15,-4-1 112 0,4 7 32 0,-3-1 0 0,3 4 720 0,-2 3 368 0,2 1-48 0,0 2 0 16,-1 1 672-16,4 6 128 0,-3 5 32 0,2-1 0 31,0 4-368-31,1-1-64 0,3 3-16 0,1-4 0 16,5 0-336-16,-2 1-80 0,4-3-16 0,4-3 0 0,-2-6-272 0,5-2 0 0,1-4 128 0,1-6-128 15,0 2 0-15,0-6 0 0,4-1 0 0,0-6 0 16,1 3 0-16,-2-6 0 0,2-3 0 0,3-2 0 16,-3-4 224-16,4-6-16 0,-1-1 0 0,-3-5 0 15,3-4 112-15,2-2 32 0,-1-3 0 0,-1-2 0 16,1 0-160-16,-1-3-16 0,-1 1-16 0,0 3 0 15,-1-3-288-15,-1-1-64 0,-2-2-16 0,2-4 0 16,0 1-464-16,-2-3-96 16,2 3 0-16,-5 6-16 0,2 2 112 0,-4 9 32 0,-2 12 0 0,-2 6 0 0,-1 4 368 0,-4 8 80 15,-1 4 0-15,-6 6 16 0,4 9 176 0,-9 3 0 16,3 9 160-16,1 5-160 0,-4 9 896 0,2-1 64 16,1 8 32-16,3-5 0 0,4-3-160 0,-1-1-16 15,5-6-16-15,2-3 0 0,3-5-544 0,2-7-96 16,2-5-32-16,5-2 0 15,-2-3-816-15,2-2-160 0,3-6-48 0,2-2-6704 16,2-3-1344-16</inkml:trace>
  <inkml:trace contextRef="#ctx0" brushRef="#br0" timeOffset="30830.79">21756 12180 8287 0,'-16'-3'368'0,"7"3"80"0,1 0-448 0,-1 0 0 0,5 3 0 0,3-3 0 16,1 4 1472-16,-4 1 192 0,-3 0 64 0,0 7 0 16,0 2-256-16,2 0-64 0,-2 4 0 0,5-1 0 15,-3 0-544-15,2 1-112 0,-3-1-32 0,3 1 0 16,0 1-160-16,1 2-48 0,2 1 0 0,-4 1 0 16,4-2-304-16,-5 5-64 0,5 5-16 0,-5 1 0 15,1-1 64-15,1-1 0 0,-2 1 0 0,-1 0 0 16,-1 8-16-16,-1 1 0 0,2 0 0 0,-2-2 0 0,-1-1-48 0,0-2 0 15,4-1 0-15,-2-2 0 0,5-1-128 0,-3-5 0 32,2 0 0-32,3-3 0 0,-4-6 0 0,2-3 0 15,-1-1 0-15,3-5 0 0,0-4-144 0,-4-4-16 16,4 1 0-16,-1-6 0 0,-1 0-160 0,2-4-16 16,0-3-16-16,-2-5 0 0,2-4 32 0,0-2 0 15,0-8 0-15,-5-1 0 0,5-6 320 0,-3-2 0 16,3 0 0-16,0-4 0 0,3-4 256 0,2-5 128 15,4-4 32-15,0-6 0 0,8-6-32 0,1 2 0 16,4 5 0-16,1-1 0 0,6 2-384 0,3 4 0 0,-1 8 128 16,4 5-128-16,0 9-160 0,2 9-64 0,-37 26-16 0,74-35 0 31,-74 35-400-31,0 0-96 0,119-5-16 0,-119 5 0 0,0 0 464 0,106 58 96 0,-106-58 0 0,84 75 16 31,-37-27-208-31,7 1-32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2:13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26510 5492 12895 0,'-16'-2'1152'0,"5"-1"-928"0,6-1-224 0,3 2 0 16,1-1 896-16,-3-1 128 0,-6-1 16 0,-8-3 16 15,1-3-800-15,-9-1-256 0,3 0 128 0,2 3-128 32,-1 4-608-32,-1 1-176 0,-3-1-48 0,-4 2 0 0,2 3 464 0,-7 0 96 0,1 3 16 0,-3 2 0 15,-1-1 528-15,-6 1 112 0,4 4 32 0,3-1 0 16,3 1 144-16,2 3 16 0,-3 2 16 0,6 4 0 0,1 3-304 0,2 1-64 15,-6 6-16-15,1 2 0 0,1 5-208 0,2 1 0 32,4 2 0-32,1-1 0 0,6 3 0 0,5-2 0 0,1-1 0 0,6 3 0 0,3 4 0 0,2-1 0 15,7 6 0-15,-3 0 0 16,3 6-784-16,1 3-112 0,1 5 0 0,-2-2-16 16,2 1-544-16,0-4-96 0,-2-6-32 0,0-3 0 0,1-4 960 0,1 2 192 15,0-3 48-15,5-4 0 0,-2 0 1056 0,2 0 224 16,3 0 32-16,1-2 16 0,-18-38 288 0,41 75 64 15,-41-75 16-15,53 71 0 0,-53-71-592 0,69 67-112 16,-69-67-32-16,93 57 0 0,-93-57-368 0,106 44-80 0,-106-44 0 16,103 26-128-16,-103-26 0 0,104 0-192 15,-104 0 0-15,110-30 0 0,-61 16 192 0,0-7-192 0,3-1 192 0,6-4-192 16,-1-1 384-16,2-4 96 0,1 0 16 0,-3-4 0 16,-3 0 272-16,0-2 64 0,-2 3 16 0,4-1 0 15,-5-2-208-15,4-1-32 0,-1-2-16 0,4 0 0 16,-1 3-208-16,1-1-32 0,-2 1-16 0,-6-1 0 15,-3 1-144-15,-7-1 0 0,-3 3 0 0,-2-5 128 16,-2 0-128-16,-2 0 0 0,1 0 144 0,-6 0-144 16,-7-2 0-16,-2 6 0 0,-3 1 0 0,-7 0 128 15,-1-2-128-15,-6 3 0 0,-6-1 0 0,-6 7 0 16,-2-5 0-16,-5 1 0 0,-2-2 128 0,-5-3-128 0,-5 2 224 16,-1-5-32-16,-6-3 0 0,-2-1 0 0,-5-7 208 0,-6-1 48 15,-3 0 0-15,-7 0 0 0,2 1 64 0,-2-1 0 31,-5-4 16-31,3 2 0 0,2-3-208 0,-2-1-32 0,2 11-16 0,-5 7 0 16,-13 9-848-16,-15 22-192 0,-7 23-16 0,-12 28-10656 16</inkml:trace>
  <inkml:trace contextRef="#ctx0" brushRef="#br0" timeOffset="45088.66">20864 10196 2751 0,'-14'6'256'0,"0"-6"-256"16,5 3 0-16,6 2 0 0,-1-5 1776 0,4 4 304 15,0-4 64-15,-2 3 16 0,2-1-960 0,0 5-192 16,0-2-48-16,2 0 0 0,2-1-800 0,-1 1-160 15,2-1 0-15,-5 1 0 0,0-2-176 0,-3 2 176 16,1 1-208-16,-7 1 80 0,1 1 128 0,-6 1 0 0,-2 2 0 0,-1 1 0 16,-3 2 384-16,-4 3 48 0,0-3 16 0,-1 3 0 15,3 4 320-15,-1-1 80 0,-5 0 16 16,7 7 0-16,-2-5-224 0,3 1-64 0,2 3 0 16,4-3 0-16,0 3-352 0,-3 0-80 0,5 3-16 0,-1-2 0 15,3 0-128-15,-2 0 0 0,1 0 0 0,3 3 0 16,-5-4 0-16,1 6 0 0,2-3 0 0,-2 2 0 15,3-3-144-15,4 2 144 0,-1-2 0 0,3 1 0 16,3-1-128-16,0-3 128 0,3-6 0 0,3 3 0 16,2-4-160-16,1 3 160 0,0-4-128 0,-1 2 128 15,1-1 0-15,2 3-160 0,1-4 160 0,-4 1 0 0,3 1 0 0,-1-2 0 16,4 6 0-16,0-6 0 16,-2 4 0-16,-12-21 0 0,0 0 0 0,60 63 0 0,-60-63 0 0,0 0 0 15,73 61 0-15,-73-61 0 0,0 0 0 0,0 0 0 16,92 66 0-16,-92-66-160 0,0 0 160 0,0 0 0 15,91 70 0-15,-91-70 0 0,0 0 0 0,73 57 0 16,-73-57 0-16,0 0 0 0,84 54 0 0,-84-54 0 16,0 0 0-16,97 47 0 0,-97-47 0 0,0 0 0 15,121 28 0-15,-121-28 0 0,97-5 128 0,-46-7 96 16,-3-6 32-16,1-5 0 0,-3-4-256 0,2-8 0 16,1-5 0-16,2-4 0 0,-1 1-192 0,2-1 192 15,6 1-192-15,3-3 192 0,0 3-192 0,3-6 192 0,4 0-192 16,-8 0 192-16,-3-3-144 0,-1 3 144 0,-4 1 0 15,-1 1-144-15,-2 1 144 0,1 6 0 0,1 0 0 0,1 2 0 16,0 3 0-16,0 4 0 0,2-1 0 0,-1 1-128 16,-3 1 128-16,-1-1 0 0,0 0 0 0,1-4 0 15,-1 3 0-15,0 1 144 0,-4 2-144 0,8 1 0 16,1-2 0-16,5-5 0 0,5 4 0 0,1-4 0 16,-4-2 0-16,-4 6 0 0,-3-4 0 0,-5 0 0 15,0 1 128-15,-2 2-128 0,2-3 0 0,0 1 0 16,3-3 0-16,-2 2 0 0,6-5 0 0,5 2 0 15,5-4 448-15,-1-5 16 0,-1-5 16 0,-1-2 0 16,1-4-224-16,3-3-32 0,-1-5-16 0,2 3 0 0,5-3-464 0,4 2-112 16,1-2-16-16,-6-1 0 15,-10 1-1024-15,-2-2-224 0,-10-1-32 0,-3 2-16 16,2 5 864-16,-5-3 176 16,1 3 48-16,0 4 0 0,2 1 592 0,-2 1 320 0,6 2-48 0,-2-4 0 0,-7 1 688 0,-1-1 128 15,-9-3 16-15,-1 8 16 0,-5 0-160 0,-5 4-16 16,2 1-16-16,-6-1 0 0,2 2-144 0,-1-2-16 15,-1 0-16-15,-4 1 0 0,0 1-176 0,-2 1-16 16,-1-2-16-16,-4 2 0 0,-5 4-352 0,-1 1-64 16,0-6 0-16,-1 1-128 0,-6 3 320 0,0-1-64 15,0 4 0-15,1 2 0 0,-2-2 112 0,1 3 16 16,0-1 0-16,-2 1 0 0,2 6-96 0,2-4-16 16,-4 6 0-16,4-3 0 0,-4-3-272 0,-3 4 0 0,2-4 128 0,-3 4-128 15,-1-1 0-15,1 1 0 0,0 0 0 0,1-2 0 16,2 5 0-16,-3-4-176 0,5-1 176 0,-4 5-160 31,1 2-272-31,-5-2-48 0,2-1-16 0,-5 3 0 16,-3-2-608-16,-4 4-128 0,-4-1-32 0,-1 1 0 15,-4 5 432-15,0 1 64 0,-2 1 32 0,2 5 0 0,4-2 496 0,0 5 112 0,1-3 128 0,4 3-208 16,3 4 208-16,1-4 0 0,1 4 192 0,1-4-192 16,3 6 0-16,0-6 0 0,-1 4 0 0,1 1 0 15,-1-1-432 1,-4 2-32-16,-4 1-16 0,-1 2 0 0,-4 2 160 0,-7 5 48 0,1 3 0 0,-10 2 0 0,-2 11 512 15,-3-1 96-15,1 8 32 0,-1 7 0 0,0 1 128 0,-2 11 16 16,-4 3 16-16,-3 7 0 0,0 2-400 0,-5 5-128 16,-7 4 0-16,-4 10 0 0,1 0 0 0,-4-1-176 15,5 1 0-15,-13 7 0 0,0 10 176 0,-13 10-208 16,-4 6 80-16,-3 5 128 0,3-6 0 0,-1 11 160 16,1 6 16-16,11 4 0 0,6-3 448 0,4-1 80 15,0-10 32-15,13-13 0 0,13-17-544 0,15-7-192 16</inkml:trace>
  <inkml:trace contextRef="#ctx0" brushRef="#br0" timeOffset="46280.58">25443 5541 11967 0,'12'-14'1072'0,"-3"5"-864"0,-4 0-208 0,-1 4 0 16,1 2 448-16,-2-6 64 0,11-5 0 0,4-9 0 16,-1-6-512-16,-3 3-192 0,-2-2 16 0,-6 7 0 15,-5 2 336-15,-1 1 64 0,-1 6 16 0,-8-2 0 16,4 2 864-16,-2-2 176 0,1 2 48 0,-2-2 0 16,3 0-320-16,-4 0-64 0,0-2-16 0,0-1 0 15,1 1-448-15,-5-1-96 0,0 1 0 0,-1-3-16 0,-4 2-16 0,1-4 0 16,-4 7 0-16,-2-4 0 0,2 1-128 0,-3-1-32 15,-2 1 0-15,-4 3 0 16,2 0-192-16,-5 2 128 0,0-2-128 0,-2 5 0 0,-1 1 0 0,-3-1-160 16,-6 0 0-16,1 4 0 0,-4-4-64 0,-5 4-16 15,-2-2 0-15,-12-2 0 0,-1 4 32 0,-7 2 0 16,-5 1 0-16,4 2 0 0,1-4 208 0,-2 4 0 16,2 0-160-16,-5 0 160 0,-7 6 0 0,-2-3 160 15,0 9-16-15,-3 2 0 0,-4 5-144 0,2 2 0 16,3 5 0-16,-6 2 0 0,-6-2 0 0,2 1 128 15,5-5-128-15,3 4 128 0,8 6 48 0,-4-3 0 0,2 3 0 0,-9-3 0 16,2-1-176-16,-2-2 0 0,6 6 0 0,3 2 0 16,-2 1-256-16,0 2-64 0,-2-2-32 0,-3 3 0 15,-7 2 32-15,9-3 16 0,3 4 0 0,0 1 0 16,2 2 304-16,-2-1 0 0,-10 1 0 0,-1-4 0 16,8-3 0-16,0 3 0 0,-1 7 0 0,4 1 0 15,2-2 256-15,-2 6 16 0,-7 0 0 0,8 0 0 16,4 2 48-16,6 4 0 0,4-1 0 0,5 1 0 15,4-1-160-15,-1 1-32 0,-2-6 0 0,2-3 0 16,-6-2-128-16,6 2 0 16,5 3 0-16,0 2 0 0,4 3 0 0,3 6 0 0,1-2 0 0,5-4 0 0,-1 4 0 15,0-3 0-15,-2 5 0 0,-3 1 0 0,0-5 0 0,2 6 0 16,3 3 0-16,0 7 0 0,8-1 0 0,-1 8 0 16,2 4 0-16,-2-3 0 0,5 4 0 0,1-1 0 15,3 1 0-15,5 5 0 0,3 2 0 0,1-2-144 16,7-4 144-16,-4-3-160 0,7-3 160 0,0-6 0 15,0 3 0-15,3 1 0 0,4 3 0 0,4-2 0 16,-2 2 0-16,3-1 0 0,5-7 0 0,4-7 224 16,4-2-48-16,6 0-16 0,4-5 144 0,-2 0 16 15,6-3 16-15,-25-58 0 0,54 111-144 0,-54-111-16 16,57 105-16-16,-57-105 0 0,61 97-160 0,-61-97 128 16,60 87-128-16,-60-87 128 0,60 94-128 0,-60-94 0 15,63 101 0-15,-63-101 0 0,65 107 0 0,-65-107 0 0,57 109 0 0,-29-51 0 16,-2 3 128-16,-5-2-128 0,2-2 192 0,-6 4-64 15,1-3 192-15,-6-1 16 0,2 4 16 0,0-3 0 16,-2-4-176-16,2-2-48 0,5-3 0 0,-19-49 0 31,42 87-448-31,-42-87-80 0,50 78-32 0,-50-78-8016 0,65 75-1600 0</inkml:trace>
  <inkml:trace contextRef="#ctx0" brushRef="#br0" timeOffset="47646.99">28263 9217 11967 0,'-14'0'1072'0,"5"0"-864"16,4 4-208-16,5-2 0 0,-4-2 0 0,-1-2 0 15,-4 2 0-15,-12-4 0 31,-1-1-1024-31,-8 0-80 0,2-7-32 0,-1 0 0 0,1 1-288 0,-4-5-64 0,3 1-16 0,1-1 0 0,-5 2 1776 0,1 2 368 16,5 3 64-16,-5 4 0 0,6 0 1248 0,0 0 240 16,3 1 48-16,2 4 16 0,0 0-608 0,6 0-128 15,3 5-32-15,-6 1 0 0,4-3-1008 0,0 2-208 16,-1 4-32-16,-3 0-16 0,1 3-416 0,-3 5-64 16,0 2-32-16,0-1 0 0,-2 3 32 0,1 1 0 31,-2 5 0-31,-1-1 0 0,5 0 576 0,-4-4 112 0,-1 5 16 0,-1 0 16 0,4 3-336 0,-5-2-128 0,3 2 0 0,-3 1 144 15,-2 4-144-15,-1 5 0 0,-1 0 0 0,-1 9 0 16,-1-2 128-16,-2 7 112 0,-1 3 16 0,-2 1 0 16,2 3 512-16,0 0 96 0,1-4 32 0,1 4 0 15,-1-2-464-15,1 6-96 0,0 1-16 0,0 2 0 16,0 7-320-16,0 0 0 16,3-1 0-16,-1 1 0 15,0 4 0-15,1-4 0 0,2 1 0 0,2-1 0 16,3-2 0-16,2-1-240 0,0 3 64 0,-1-6 16 15,1-3-176-15,-2-3-48 0,1-2 0 0,2-3 0 16,3 3 384-16,1-2 0 0,2 2 0 0,4 0 0 16,1-2 320-16,2 2 176 0,4 2 32 0,1-8 16 0,2-1-320 0,3-1-64 15,4-5-16-15,2 1 0 16,3-5-560-16,-12-44-112 0,30 83-32 0,-30-83 0 16,28 80-416-16,-28-80-96 0,38 75-16 0,-38-75 0 15,0 0 144-15,72 89 32 0,-72-89 0 0,0 0 0 16,87 66 256-16,-87-66 48 0,0 0 16 0,111 51 0 15,-111-51-224-15,0 0-32 0,114 28-16 0,-114-28 0 0,71 0 544 16,-71 0 128-16,70-14 0 0,-37-7 16 0,-2 2 624 0,2-13 128 16,0-6 32-16,0-7 0 0,-5-2 416 0,4-6 64 15,1-1 32-15,0-3 0 0,-2-4 240 0,2-5 48 16,4-6 16-16,1-3 0 0,2-8-432 0,-3-13-96 0,5-7 0 16,-2-6-16-16,-7-1-640 0,0-2-240 0,-2-3 176 15,-4-6-176-15,-5-8 0 0,-4 1 0 0,-1 1 0 0,-3-2 0 16,0 6 0-16,-2-4-128 0,-3-2 128 0,0 2 0 15,-1 8 0-15,1 11 0 0,0 9 0 0,-7 5 0 16,-4 14 512-16,-2 7 48 0,-1 10 16 0,-2 7 0 16,0 11-64-16,-2 5 0 0,1 5 0 0,-3 7-12688 15</inkml:trace>
  <inkml:trace contextRef="#ctx0" brushRef="#br0" timeOffset="48354.21">27566 12502 25791 0,'-34'0'2304'0,"14"4"-1856"0,2-2-448 0,9-2 0 15,6 3 448-15,3 1 0 0,0-3 0 0,-2 8 0 16,2 3 128-16,5 6 0 0,-1 1 16 0,6-2 0 16,3 8-1744-16,-1-6-336 0,2 3-80 0,0-1-16 15,-6 5-928-15,3-3-192 0,-2 3-48 0,-1 2 0 16,1-2 1392-16,0 4 272 0,3 1 48 0,-12-31 16 16,35 61 1024-16,-35-61 192 0,50 59 64 0,-50-59 0 15,0 0 272-15,96 75 64 0,-96-75 16 0,92 39 0 16,-92-39-224-16,119 22-32 0,-119-22-16 0,136-17 0 0,-65-1-336 0,-4-4-288 15,-1-6 48-15,-4-5 16 0,1 0-96 0,2-6-32 16,3-4 0-16,5-1 0 0,5-5 352 0,2 1-144 16,-1-6 144-16,-6-2 0 0,-5-7 0 0,0-3 128 15,-2-4 0-15,-3-1 16 0,1-4 16 0,-3 5 0 16,2-1 0-16,-5 0 0 0,-6-3-160 0,-7 0 0 16,-10-1 0-16,-7-2 0 0,-4-1 464 0,-10 3 176 15,0 0 16-15,-5 3 16 0,3 3 912 0,-10-3 176 16,1 6 32-16,-4-3 16 0,-3-6-336 0,-5 0-64 15,1-2 0-15,-1 4-16 0,-5 2-912 0,2 4-176 16,0-2-48-16,-4-3 0 0,0 3-256 0,-1-6 0 0,-1-9 0 0,-1 4 0 16,-3 3 0-16,-5 2 0 0,1 2-144 0,0-2 144 15,0-1 0-15,-2-6-160 0,4 2 160 0,-1-4 0 16,4-1-128-16,-1 1 128 0,4 2 0 0,1 2 0 16,0 5-288-16,-4 6 48 0,1 1 16 0,0 7 0 31,0 3-480-31,-6 6-80 0,0 7-32 0,-5 5 0 0,1 5 48 0,-1 9 0 15,-1 5 0-15,-3 3-5840 0,1 13-1168 0</inkml:trace>
  <inkml:trace contextRef="#ctx0" brushRef="#br0" timeOffset="51302.82">27008 7754 6447 0,'-4'0'576'0,"1"-5"-576"0,6 5 0 0,1-2 0 16,-2-1-128-16,1-1-144 0,2-1-32 0,4-3 0 15,3-5 304-15,-1-4 224 0,1 6-32 0,-7-1 0 16,-1 2-192-16,-13 3 0 0</inkml:trace>
  <inkml:trace contextRef="#ctx0" brushRef="#br0" timeOffset="51487.85">26377 8279 27647 0,'-40'8'2448'0,"14"1"-1952"16,14 0-496-16,12-9 0 0,3 0 0 0,-6 3 0 15,-6-1 0-15,-5 5 0 31,5-5-1552-31,9-4-208 0,11-7-32 0,6-12-16 0,4-5 1504 0</inkml:trace>
  <inkml:trace contextRef="#ctx0" brushRef="#br0" timeOffset="53469.5">23688 14216 7359 0,'-15'5'656'0,"2"-1"-528"0,3-2-128 0,3 3 0 16,5-5 352-16,1 3 32 15,-1 3 16-15,-7 1 0 0,0 7 752 0,-3 3 128 0,-2 2 48 0,6 5 0 16,-3-1-800-16,2 0-144 0,2-1-48 0,2 5 0 16,2-7-336-16,-1 3 0 0,2 0-160 0,-3 3 160 15,2 0-544-15,-3 4 0 0,3-3 0 0,-2 3 0 16,1-2 272-16,-1-2 48 0,0 4 16 0,1-6 0 15,1 6 704-15,3-4 144 0,-2 2 16 0,4-2 16 16,1-4 416-16,6 5 64 0,0-7 32 0,1 3 0 0,8-2-400 0,3-2-80 16,-21-19 0-16,43 44-16 0,-43-44-400 0,0 0-80 15,86 54-16-15,-86-54 0 0,0 0-192 0,101 55 176 16,-101-55-176-16,78 37 160 0,-78-37-160 0,91 42 160 16,-91-42-160-16,94 50 160 0,-94-50 0 0,89 61 0 15,-89-61 0-15,81 63 0 0,-81-63 16 0,84 61 0 16,-84-61 0-16,91 54 0 0,-91-54 80 0,106 52 0 15,-106-52 16-15,132 47 0 0,-132-47 144 0,142 33 32 16,-142-33 0-16,136 35 0 0,-136-35 48 0,137 26 16 16,-137-26 0-16,143 26 0 0,-143-26 32 0,150 21 16 15,-150-21 0-15,159 19 0 0,-159-19-192 0,139 23-48 16,-139-23 0-16,136 12 0 0,-136-12 576 0,150 0 96 16,-65-5 32-16,-1-2 0 15,-4-2-1680-15,-80 9-336 0,153-19-64 0,-153 19-16 0,145-29 848 0,-65 11 224 0,4-1 0 0,5-2 0 16,3-5 0-16,-8 3 0 0,-4 1 0 0,-5-4 0 15,3-1 816-15,6 0 192 0,5-3 32 0,3-1 16 32,0-4-1632-32,-3 0-320 0,-9-5-64 0,-1-4 0 0,-3-1 816 0,5-7 144 0,2 0 0 0,4-6 128 15,1 1-128-15,-5-1 128 0,-8 1-128 0,-3-3 128 16,-5 1-128-16,7-7 0 0,2-2 0 0,3-5 0 0,4-4 0 16,1-1 0-16,-9 7 0 0,-5-4 0 0,-4 0 0 0,0-5 0 15,0-2 0-15,-5-7 0 0,2 0-256 0,-2-7 16 16,4-1 16-16,-8-1 0 0,2 9-96 0,-10-6-32 15,-7 1 0-15,-4-6 0 0,-3 3 352 0,-7-1 0 16,2 9 0-16,-4-3 0 0,2 0 0 0,-2-4 0 16,3-2 0-16,-6-3 0 15,3 4 0-15,-3-4 0 0,3 3 144 0,-5 1-144 0,2 1 0 0,-1-2 0 16,-4 1 0-16,-1 1 128 0,-3 2-128 0,-2 2 0 16,2 5 0-16,-5-4 128 0,3-1-128 0,-2-1 0 15,-1-2 0-15,0 2 0 0,0 8 0 16,-4-7 0-16,4 5 0 0,-2-7 0 0,0-2 0 0,-4-2 0 15,0 6 0-15,-1 0 128 0,2 8 192 0,-4-1 32 16,-4 1 16-16,2-3 0 0,-3-5 32 0,2 3 16 0,-4 2 0 0,2 1 0 16,1 3 32-16,4 3 16 0,0-7 0 0,4-2 0 15,-1-7-272-15,2 4-64 0,2 3-128 0,-2 3 192 16,4 5-192-16,-4-3 0 0,-1 4 0 0,-4 0-160 16,0-7 32-16,-7 7 0 0,0 1 0 0,-3 8 0 15,-1 8-112-15,-6 2-16 0,-1 0 0 0,-4 4 0 16,1 3 256-16,-2-4 0 0,0 1 0 0,1-1 0 15,1 3 128-15,-2 2-128 0,-3 3 144 0,3-6-144 16,1 11 176-16,1-2-176 0,-2 1 192 0,-3 3-192 16,0-1 0-16,-6 1 0 0,1 3 0 0,-4 3 0 15,-3 2-496 1,-2 0 0-16,0 1 0 0,-9 2 0 16,0 4 48-16,-3 4 16 0,-2 1 0 0,2 1 0 0,3 4 432 0,5 1-128 0,-1 0 128 0,3-3 0 15,0 5 0-15,0-3 0 0,2 3 0 0,0-1 0 0,0 2-304 0,-3 2-80 16,-1-2 0-16,-1 5-16 15,-4 4-144-15,-5 0-32 0,2-2 0 0,3 1 0 0,-3 3 224 0,3 1 32 16,0-1 16-16,0-1 0 0,2 4 128 0,2 0 32 16,1 4 0-16,-1-4 0 0,-2 3 144 0,0-1 0 15,-4-2 0-15,-1 3 0 0,3 1 0 0,-3-2 0 16,0 1 0-16,6 1 0 0,6-3 208 0,-3 3 80 0,3-4 16 16,0 5 0-16,8-1 48 0,-1 1 16 0,5-2 0 0,-1-1 0 15,1 2-368-15,2 1-128 0,-2 2 0 0,0-2-8000 16,3 4-1600-16</inkml:trace>
  <inkml:trace contextRef="#ctx0" brushRef="#br0" timeOffset="54805.03">26457 7657 3679 0,'-5'3'320'0,"2"1"-320"31,3-2 0-31,0 1 0 0,0-3 400 0,0 4 16 0,0-3 0 0,0 6 0 0,-4 0 192 0,8 2 32 16,-4-2 16-16,5-2 0 0,4-1 1040 0,-1-3 208 16,6 3 32-16,4-4 16 0,-18 0-48 0,0 0-16 15,75 5 0-15,-75-5 0 0,0 0-992 0,99 7-192 16,-99-7-32-16,0 0-16 0,94 10-656 0,-94-10 0 15,0 0 0-15,0 0 0 0,75 21 0 0,-66-15 0 16,-4 2 0-16,-2 1 0 0,1 0 0 0,-4-1 0 0,0 1-144 16,-7 5 144-16,2-2 0 0,-4 2 0 15,-5 4 0-15,-3 3 144 0,-4-2-144 0,-6 3 192 0,0-1-192 16,-5 5 192-16,-3-3-416 0,-5 3-80 0,-3 5-16 0,-6 1 0 31,0 6-304-31,-3 2-64 0,-2 4-16 0,2-2 0 31,3 5 144-31,0-4 32 0,7-1 0 0,6-4 0 0,4-1 528 0,6-8 224 0,9-2-16 0,-1-1 0 16,9 0 64-16,4-4 16 0,5-2 0 0,2 0 0 16,-2-20-288-16,0 0-224 0,0 0 32 0,0 0 16 15,52 72-160-15,-52-72-48 0,0 0 0 0,0 0 0 16,0 0 688-16,79 57 128 0,-79-57 16 0,0 0 16 16,0 0 496-16,71 61 80 0,-71-61 32 0,0 0 0 0,0 0-432 0,70 67-64 15,-70-67-32-15,0 0 0 0,0 0-416 0,43 71-128 16,-41-54 0-16,-2 4 0 0,-5 2 0 0,-6 0 0 15,-1 3-128-15,-3 3 128 16,-5-1-432-16,-2 3 16 16,-8 3 0-16,-1-1 0 0,-6 5 416 0,-5 2 0 0,-3 4 0 0,-7 1 0 0,-2 2 160 0,0 2 112 15,1-1 32-15,1 6 0 0,-4 4-48 0,-1 3 0 16,-2 5 0-16,-2-1 0 0,0-3 48 0,-2-4 0 16,-3-4 0-16,0-6 0 0,1-4-304 0,9-4 160 15,6-2-160-15,8-6 128 16,7-6-544-16,0 2-112 0,4-2-32 0,-4-2 0 15,5 4-1200-15,-1-5-240 0,3 3-48 0,-1 0-16 16,1-3 624-16,1 3 128 0,1-4 32 0,0 5 0 0,5-7 1728 0,4 0 336 0,1 0 80 0,7 1 16 16,1-1 912-16,4 2 176 0,-1-1 32 0,5-2 16 15,0 2-1184-15,0-3-256 0,0 4-32 0,0-4-16 16,-3 3-528-16,-1-2 0 0,-1-2 0 0,0 1 0 16,-1 2 0-16,-1 0 0 0,2 0 0 0,-4 0 0 15,4 1 0-15,-2 1 0 0,2 1 0 0,0-2 0 16,1 1 0-16,1 1 0 0,1-2 0 0,-1-4 0 15,1 6-240-15,-2-2 48 0,1-2 16 0,-1 7 0 16,-1 0-608 0,0 6-128-16,-4-3-32 0,-3 3 0 0,-2 2-240 0,-5 3-48 0,0 1-16 0,-6 2 0 15,-1 4-352-15,-3 1-80 0,-3 7-16 0,-3 2 0 16,-1 7-224-16,-3 2-32 0,3 7-16 0,-8-1 0 16,1 3 880-16,-3-1 160 0,-2-1 32 0,-5 5 16 0,1 0 880 0,0 10 0 15,1 7 208-15,1 9-32 0,3 0 256 0,3 6 48 16,1-1 16-16,-3-2 0 0,8 3-320 0,-2-3-176 15,5-6 192-15,4-9-192 0,-1-15 0 0,6-11 0 16,3-14 0-16,6-11 0 0,8-6 192 0,6-10 128 16,3-4 16-16,0-18 16 0,0 0 976 0,0 0 192 15,78 34 32-15,-78-34 16 0,72-8-592 0,-72 8-112 16,94-35-32-16,-42 12 0 0,0-3-832 0,2 4 0 0,4 4 0 16,-58 18-192-16,96-12 192 0</inkml:trace>
  <inkml:trace contextRef="#ctx0" brushRef="#br0" timeOffset="70478.94">6414 8949 1839 0,'-17'9'160'0,"4"0"-160"0,6-2 0 0,4-6 0 15,3 3 480-15,-9 5 64 16,-6 8 16-16,-10 9 0 0,-6 11 16 0,1 3 16 0,-5 3 0 0,6-4 0 16,-1-6-272-16,2 2-64 0,4-4-16 0,-1 4 0 15,3-6-240-15,-1 6 0 0,0 0 0 0,-1-2 0 16,1 2 0-16,1 0-288 0,1 0 32 0,2 1 16 15,1 4 48-15,-3-1 0 16,4 1 0-16,1 0 0 0,4-2 400 0,0-1 96 0,3 1 16 0,2-3 0 0,5 1 432 16,2-1 80-16,4 0 32 0,1 2 0 15,6 3-416-15,-1-2-64 0,-1-3-32 0,-1-2 0 0,3 10-352 0,-1 1 128 16,-1 5-128-16,-2 3 0 0,0 2 0 0,-5-2 144 16,1 6-144-1,1-3 0-15,-4-1 640 0,0 4 0 0,1-4 16 0,-1 3 0 0,4-4 16 0,1 2 0 16,2-1 0-16,-2 0 0 0,4 2-272 0,2-4-48 15,-1-1-16-15,4 1 0 0,0-3-336 0,0-2 144 0,3-2-144 0,4-5 0 16,-2 0 0-16,4-1 0 0,1-3 0 0,-1-1 0 16,3 3 144-1,0-1-16-15,0 1-128 0,2 2 192 0,2 0 128 0,-6 6 0 0,3 1 16 0,-1-2 0 16,-2-2 64-16,0 1 16 16,3 5 0-16,-1-4 0 15,0 2 0-15,0-2 0 0,0 2 0 0,2-1 0 0,2 2-96 0,1-1-32 0,-1-1 0 0,3-3 0 16,2 3-160-16,3-8-128 0,6 2 144 0,-44-40-144 31,94 63 0-31,-94-63 0 0,95 48 0 0,-95-48 0 16,98 39 0-16,-98-39 0 0,101 29 0 0,-101-29-160 0,106 20 160 0,-106-20 0 15,110 22 0-15,-110-22-128 0,120 18 128 0,-120-18 0 16,119 17 0-16,-119-17-128 0,103 23 128 0,-103-23 0 16,96 21 0-16,-96-21 0 0,94 26 0 0,-94-26 0 15,99 22 0-15,-99-22 0 0,112 26 0 0,-112-26 0 16,127 20 0-16,-127-20 0 0,123 20 0 0,-123-20 0 15,117 23 0-15,-117-23 0 0,122 7 0 0,-122-7 0 16,133-12 0-16,-133 12 0 0,153-31-192 0,-153 31-16 16,155-47 0-16,-155 47 0 0,133-46 16 0,-133 46 16 15,134-57 0-15,-134 57 0 0,144-49 176 0,-144 49 0 16,154-47 0-16,-154 47 0 0,132-45 0 0,-132 45 0 0,112-47 0 16,-112 47 128-16,108-51 112 0,-108 51 16 0,104-56 16 15,-104 56 0-15,117-62-64 0,-54 27-16 0,-63 35 0 0,123-66 0 16,-65 31-192-16,-58 35 0 0,101-66 0 0,-101 66 0 15,101-67-192-15,-101 67-96 0,94-60-16 0,-94 60 0 32,101-63-144-32,-45 28-48 0,3 0 0 0,-1-1 0 0,-2-3 304 0,-4-1 48 0,-2-5 16 0,-3 1 0 15,2-1 128-15,-4-2 0 0,3 2 0 0,-7-4 0 16,3 0 0-16,-2-1 0 0,3 1 0 0,-8 4 128 16,1 1 192-16,-3 1 64 0,-4-3 0 0,-3 3 0 15,2 3 304-15,-8 0 64 0,4 0 16 0,-3-4 0 16,2 4-208-16,-3-7-48 0,1 2 0 0,0-8 0 0,1 1-288 15,0-2-64-15,2-3-16 0,-1-8 0 0,-1 3-144 0,-3-5 0 16,-3-2 0-16,-8 6 0 0,2 2-256 0,-8-2 0 16,-3 2 16-16,-2 2 0 0,-3 3 240 0,-4-5 0 15,-5 2-160-15,3-2 160 0,-2 0 416 0,-2-5 160 16,0 0 16-16,-2-2 16 0,2 4 96 0,2-3 0 16,-2-1 16-16,4-10 0 0,1 0-528 0,-3-6-192 15,3 0 144-15,4-4-144 0,-4-1 0 0,0 2-224 16,-3 3 32-16,2 2 0 15,1 4-384-15,-3 0-80 0,-2 6-16 0,-4-6 0 16,-4 3 192-16,-4 9 32 0,-6 3 16 0,-3 5 0 0,-5 6 432 0,-7 3 0 0,2 6 0 0,-4-2 128 16,6 1 560-16,-5 4 112 0,3 2 32 0,2 1 0 15,-1 2-32-15,-1 4 0 0,-1-4 0 0,-1 7 0 16,2-1-352-16,-5 6-64 0,-4 2 0 0,-6 2-16 16,-1 3-368-16,0 2 0 0,0 6 0 0,2-1 0 15,-2 4 0-15,0-1-160 0,2-1 160 0,-2 6-160 16,0-3 160-16,-5 1 176 0,-4 6-48 0,-2-3 0 15,3 0 224-15,6 4 32 0,0-4 16 0,2 0 0 16,-3 0-80-16,1 0-32 0,0 0 0 0,-3 1 0 16,-7-1-288-16,-2 4 160 0,-2 5-160 0,6-1 128 15,5 1-128-15,-1 2 0 0,-2 4 0 0,3 3 0 16,-4 1 0-16,-2 3 0 0,-8 5 0 0,2 4 0 0,3-1 0 0,0-3 128 16,9 3-128-16,0-4 0 0,3 2 0 0,2-4 0 15,3-1 0-15,-4-4 0 0,1-3-256 0,-2-2 80 16,4 0 16-16,1-6 0 0,4 6-48 0,0-5-16 15,5 3 0-15,2 2 0 0,-2-2 48 0,1 6 16 16,-1-1 0-16,0 1 0 0,-3 1 160 0,-2 3-208 16,-2 8 80-16,2-2 128 15,2 7-512-15,-1 0 0 16,8 5 16-16,-2 3 0 0,2 6-320 0,1 0-64 0,1 6-16 0,1-1 0 16,0 2 16-16,-2-2 0 0,3-5 0 0,-3-4 0 15,4-6 336-15,0-3 64 0,5-1 16 0,0-4 0 16,6-5-16-16,1 4 0 0,5-7 0 0,-1 3 0 15,4-4-64-15,0 1-16 0,2-2 0 0,2 0-5584 0,4-2-1136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5:4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18600 15223 5519 0,'-5'3'496'0,"5"-1"-496"16,0-2 0-16,0 0 0 0,0 0 896 0,0 0 96 16,-4 0 16-16,4 0 0 0,0 0-160 0,-3-2-16 15,3-1-16-15,0-1 0 0,3-4-624 0,-3 3-192 16,4-4 0-16,-3 0 0 15,3 0-768-15,-1 1-272 0,3 2-48 0,-3-2-16 32,-1 4-48-32,1-1 0 0,-3 2 0 0,-3-3 0 0,3 6 1152 0,-2-3 336 0,2 1 16 0,0 2 0 0,0 0 656 0,2-3 128 15,-2 3 16-15,0 0 16 0,0 0-272 0,0 0-48 16,-2 0-16-16,2 3 0 0,-3 2-448 0,-1 1-112 16,-1 2-16-16,0 1 0 0,-4 0 128 0,0 3 0 15,1 2 16-15,-1-2 0 0,-5 2 160 0,5 3 16 16,-3-3 16-16,2 4 0 0,-1-1-224 0,1 1-48 15,-3-5-16-15,3 3 0 0,-2 0-80 0,1-4-16 0,1 5 0 0,-1-3 0 16,-1-1-16-16,2 1-16 0,1-1 0 0,-3 0 0 16,7 1 160-16,-4-6 48 15,2 4 0-15,2-6 0 0,1-1-224 0,3 4-32 0,-3-6-128 0,4 2 192 16,4-5-192-16,-4 4 0 0,1-1 0 0,3-3 0 16,1 2 0-16,2-4-288 0,2 2 32 0,5-3 16 31,-2-1-272-31,2 3-64 0,-14 1-16 0,0 0 0 0,0 0 32 0,66-21 16 15,-66 21 0-15,0 0 0 0,0 0 240 0,0 0 48 0,89-14 16 0,-89 14 0 0,0 0 240 16,0 0 160-16,0 0-32 0,0 0 0 0,0 0 448 16,0 0 96-16,0 0 16 0,78 35 0 0,-78-25 16 0,0-1 0 15,-3 3 0-15,-2 2 0 0,-2 0-320 0,-2-2-48 16,0 5-16-16,-1-3 0 16,-3 0-320-16,0-2 144 0,0 2-144 0,-2 2 0 15,-1-2-272-15,2 0-176 0,-3 0-16 0,3-5-16 31,-2 3-624-31,2 0-128 0,4-2-32 0,1-3 0 0,2 0 736 0,2-3 144 0,1 1 16 0,2-1 16 0,-1 1 144 0,-1-2 16 16,3-3 16-16,1 4 0 0,-4-3-48 0,3-1-16 16,-1 4 0-16,0 1 0 0,2-5 240 0,-5 4 0 15,5 1 0-15,0 2 0 0,-4 2 256 0,4-2-16 0,0 5 0 16,0 0 0-16,0 2 320 0,0 0 64 0,4 3 16 0,-4 1 0 16,2-1-32-16,1 4 0 0,1-2 0 0,1-5 0 15,0 3-288-15,0-4-64 0,4 1-16 0,-2 3 0 16,2-5-240-16,-1 2 128 0,1 0-128 0,0-2 0 15,-1-1 336-15,3 1-16 0,1 5-16 0,-3-3 0 16,-4-2-48-16,4 6 0 16,-1-4 0-16,-4 3 0 0,1 1-16 0,-1-4-16 0,1 3 0 0,-3-3 0 15,5 2-32-15,-4-8 0 0,4-2 0 0,5-1 0 16,-3 0-192-16,5-2-256 0,0-3 48 0,-14 0-6592 16,0 0-1328-16</inkml:trace>
  <inkml:trace contextRef="#ctx0" brushRef="#br0" timeOffset="860.96">19450 15394 8287 0,'-3'5'736'0,"3"0"-592"0,0-5-144 0,0 4 0 16,0-4 320-16,0 0 48 0,0 5 0 0,0 4 0 15,0-1-368-15,-4 4-288 0,3-1 48 0,-3-2 16 32,1-2-576-32,-3 1-112 0,3-3-32 0,-2 4 0 0,0 0 944 0,-2 0 0 0,0-1 0 0,0 3 0 0,1 1 1072 15,-6 2 144-15,2 0 16 0,-2 3 16 0,-2 4 288 0,1-2 64 16,1 6 16-16,2-3 0 0,-4 6-160 0,5-2-48 15,0 4 0-15,2 1 0 0,2 4-464 16,3 0-112-16,1 2 0 0,1-3-16 0,1 6-160 0,1 0-16 16,5-5-16-16,-2 0 0 0,-1 0-304 0,1-4-48 15,6 1-16-15,1-6 0 0,0 0-256 0,-12-26-256 16,0 0 64-16,64 52-11712 0</inkml:trace>
  <inkml:trace contextRef="#ctx0" brushRef="#br0" timeOffset="1631.71">20144 15897 16575 0,'-5'5'1472'0,"1"-5"-1168"16,4 4-304-16,0-4 0 0,4 0 944 0,-4 0 128 15,-4 1 16-15,1 3 16 0,-3 1-1104 0,1 2-320 16,-3-2 0-16,-1 4-16 15,2-4-1024-15,-4-1-208 0,3-1-32 0,-5-1-16 0,3 1 1040 0,-6-3 224 0,2 0 32 0,0 4 16 16,-3-2 944-16,-2-2 176 0,1 3 32 0,-1 2 16 16,0 1 384-16,-2 2 80 0,2 1 16 0,2 0 0 15,-1-1-224-15,1 5-32 0,-1-5-16 0,4 3 0 16,0 1-784-16,2-3-160 0,-2 5-128 0,2-2 192 16,2 5-352-16,1-3-64 0,0 0-16 0,6 4 0 15,-2-1-80-15,5 0-32 0,0-3 0 0,5 2 0 16,3-6 352-16,1 3 0 0,-9-13 0 0,0 0 0 15,0 0 352-15,75 22 32 0,-75-22 16 0,0 0 0 16,80 0-272-16,-80 0-128 0,0 0 0 0,84-14 128 0,-84 14-128 0,0 0 0 16,75-34 0-16,-75 34 0 0,54-44 160 0,-28 18 0 15,-2-6 0-15,1 1 0 0,-1 2-32 0,-1-3 0 16,-4-3 0-16,2 4 0 0,-4-4-128 0,-3 4 0 16,0 3 0-16,-2-2-176 0,-3 8-96 0,-4 1-32 15,2 3 0-15,-5 8 0 16,2 5-432-16,-4 1-96 0,-4 4 0 0,2 4-16 0,2 1 656 0,0 5 192 15,0 6 0-15,0 1 0 0,0 1 464 0,0 1 176 16,2 4 16-16,-2 3 16 0,0 0-320 0,0 4-64 16,-2 1-16-16,2-3 0 0,-3 5-80 0,-2-2 0 15,1 1-16-15,1 2 0 0,-3-2 528 0,3-1 96 0,1-1 32 16,-3-4 0-16,1-2-80 0,1 1-16 0,1-6 0 0,2-2 0 31,-1-3-928-31,1-2-192 0,1-3-48 0,1-4-12688 0</inkml:trace>
  <inkml:trace contextRef="#ctx0" brushRef="#br0" timeOffset="1883.03">20738 16237 9215 0,'-2'3'816'0,"1"-1"-656"15,1-2-160-15,0 0 0 0,0 0 1904 16,0 0 336-16,-4 3 80 0,1 3 16 0,1 2-1008 0,-7 1-208 16,4 5-32-16,-2-2-16 0,2 2-1072 0,0 3-144 15,-4 1-64-15,0 5-16 16,0 3-176-16,-3 0-48 0,2 0 0 0,-2 2 0 0,-1 1 448 0,-1-2 0 16,2-5 0-16,2-1 0 0,1-2-176 0,0-7 176 15</inkml:trace>
  <inkml:trace contextRef="#ctx0" brushRef="#br0" timeOffset="2590.54">22106 15369 26719 0,'-19'12'2368'0,"8"-6"-1888"0,6 2-480 0,2-4 0 0,3-4 1408 0,3 3 192 16,-1-1 48-16,1 5 0 16,6 0-1648-16,-4 9-496 0,4 3-16 0,3 2 0 15,-3 1-2928-15,0 5-592 0,-1-1-112 0,1 2-16 16,5 1 1984-16,-2 2 384 0,6 10 96 0,-3-1 16 0,6 8 2192 0,-3-1 432 15,1 6 80-15,-2-3 32 0,6 2 1632 0,-7 1 320 16,-2-5 64-16,-2-2 0 0,-2 4-416 0,-1-4-96 16,-4 2 0-16,-1-4-16 0,-1-4-1424 0,-8-5-288 15,-2 0-48-15,-3-1-11264 0,-8 3-2256 0</inkml:trace>
  <inkml:trace contextRef="#ctx0" brushRef="#br0" timeOffset="6890.5">21566 16038 11967 0,'-2'0'1072'0,"-3"-3"-864"0,5 1-208 0,0-2 0 16,-2 4 912-16,0-3 144 0,-1-2 32 0,-2-1 0 16,-4-2-432-16,-3-1-80 15,1 2 0-15,-4-2-16 0,4 4-256 0,-4 2-48 0,4-3-16 0,-3 1 0 16,5-4 384-16,-3 4 80 0,2-2 0 0,-1 2 16 16,3 0-416-16,-3 1-96 0,2 4-16 0,-5 0 0 15,-3 6-192-15,1-3 0 0,-3 6 0 0,-3-1 0 16,-1 10 304-16,-2-4 16 0,-1 3 0 0,2 1 0 15,0-1-32-15,1 2 0 0,2 2 0 16,2 2 0-16,1-2 48 0,-1 1 16 0,4 1 0 0,1 0 0 16,1 3-32-16,3 0 0 0,3 0 0 0,0-3 0 0,4 3-128 0,3-4-48 15,0 3 0-15,0-3 0 0,5 1 0 0,2-2 0 16,3-4 0-16,-1-3 0 0,3-3-144 0,-12-11 160 16,0 0-160-16,0 0 160 0,80 12-160 0,-80-12 0 15,0 0-192-15,79-31 192 16,-79 31-512-16,62-39 32 0,-62 39 0 15,63-48 0-15,-63 48 192 0,56-54 32 0,-32 27 16 0,6-7 0 0,-4-1 240 0,4-5 0 16,1-4 0-16,-5-1 0 0,2-2 192 0,-2 5-64 16,-8 2 0-16,1-2-128 0,-2 6-160 0,-5-4-144 15,-1 1-16-15,-2 4-16 16,-2 4-704-16,-4 3-144 0,-1-1-32 0,-2 2 0 0,3 5 752 0,-3-4 144 16,0 0 16-16,0 3 16 0,0-3 640 0,-3 0 128 15,3 1 32-15,0-1 0 0,-2 2-304 0,2-1-48 0,-2 1-16 0,2 5 0 31,0-2-144-31,-1 7 0 0,1 0 0 0,0 2 0 0,0 3 0 0,0 6 0 0,0 1 0 0,0 4 0 16,0 1 192-16,1 2 0 0,-1 4 0 0,2 3 0 16,0 2 208-16,1 4 48 0,-3 3 16 0,4-2 0 15,-3 5-16-15,3 4-16 0,-4 2 0 0,2 3 0 16,1 10-144-16,-3 1-32 0,0 10 0 0,0 7 0 16,0 5 272-16,-3 9 48 0,1 8 16 0,-5 1 0 15,5 0-176-15,-5-1-32 0,6-3-16 0,1-1-8992 16,5-11-1792-16</inkml:trace>
  <inkml:trace contextRef="#ctx0" brushRef="#br0" timeOffset="8632.78">22869 4482 20271 0,'-3'5'1792'0,"3"-2"-1424"0,0-3-368 0,0 4 0 0,5-4 352 0,-1 2 0 31,-3 5 0-31,3-2 0 0,3 9-176 0,-2-2-48 16,4 2 0-16,-4 0 0 0,0-2-128 0,-1 5 0 15,-1-3 0-15,-1 4 128 0,1 3 64 0,-3-2 16 16,0 7 0-16,0-3 0 0,-5 3 368 0,2 0 64 15,-3 0 0-15,-2 4 16 0,1-3 272 0,0-4 48 16,3 3 16-16,1-3 0 0,3 1 16 0,3-5 0 0,-1 4 0 0,5-2 0 16,2-4-608-16,-1 1-112 0,-2-1-32 15,2-3 0 1,-4 4-640-16,1-1-128 0,-1 0-16 0,1 1-16 16,-5 1 32-16,3-2 0 0,-1 1 0 0,1-1 0 0,3 1 320 0,2-1 192 0,-4 0-192 0,5-3 192 15,-4 4-192-15,4-4 192 0,-1 0-192 0,-3-2 192 31,2 2-704-31,0-2-16 0,0 2-16 0,-1 3 0 0,-3 1 160 0,-1-1 16 0,1 1 16 16,1 4 0-16,-4 1 736 0,5 1 128 0,-1 1 48 0,-3 1 0 16,5 3 720-16,-3-1 128 0,0 7 48 0,1 3 0 0,-2 2-464 15,-2-3-96-15,0 3 0 0,-2-2-16 0,0 8-240 0,2-4-64 16,0-1 0-16,-2-1 0 0,2-1 64 0,2-4 0 16,0-4 0-16,3 0 0 0,4-5-256 0,1-3-32 15,6 0-16-15,-16-23 0 0,0 0-144 0,0 0 0 16,84 43 0-16,-84-43-176 0,0 0-48 0,101 0-16 15,-101 0 0-15,82-17 0 16,-82 17-368-16,78-11-80 0,-78 11-16 0,0 0 0 16,103-8 144-16,-103 8 32 0,0 0 0 0,0 0 0 0,104 22 336 0,-104-22 64 15,0 0 128-15,0 0-208 0,70 70 208 0,-59-44 0 16,1 5 0-16,-3 1 0 0,-1-1 0 0,3 4 128 16,1 5-128-16,-3-2 160 0,5-1-160 0,-1 3 0 15,3 0 144-15,-5 0-144 0,1 4 0 0,0-1 0 0,-2 2-160 16,3-1 160-16,-3 0-160 0,2-1 160 0,2 1-128 0,-2-3 128 15,6 3 448-15,-4-4 192 0,3 2 16 0,1-6 16 16,1 1-160-16,-19-37-48 0,38 64 0 0,-38-64 0 16,32 54-304-16,-32-54-160 0,0 0 160 0,55 70-160 15,-55-70 128-15,0 0-128 0,67 58 0 0,-67-58 144 16,0 0-144-16,76 48 0 0,-76-48 0 16,0 0 0-16,75 49 0 0,-75-49-176 0,0 0 176 0,70 52-192 15,-70-52 192-15,0 0-128 0,68 72 128 0,-68-72-128 16,43 55 128-16,-43-55 0 0,42 60 0 0,-42-60 0 15,45 69 0-15,-45-69 0 0,41 72 0 0,-41-72 0 16,40 75 0-16,-23-32 0 0,1 1 0 0,-6 1 128 0,-2 7-128 0,-3 1 0 16,0 4 0-16,0 1 0 0,-7 2 0 0,0 0 0 15,0-3 0-15,-5 2 0 0,1-1 448 0,1-1 32 16,-1 1 0-16,-1-4 0 0,3 3-80 0,2 1-16 16,-3 3 0-16,3-4 0 0,-4 1-384 0,3-4 0 15,-3-2 0-15,-1 0 0 0,5-3-192 0,0-2-80 16,0-5-16-16,2-2 0 15,5-2-224-15,-6 2-32 0,6 0-16 0,-1-5 0 16,2 0-224-16,-2-4-48 0,1 4-16 0,1-4 0 16,1 1 64-16,1-6 16 0,-1 0 0 0,2-5 0 0,1-2 432 0,0-5 80 15,-12-14 32-15,0 0 0 0,0 0-80 0,66 52-16 0,-66-52 0 16,0 0 0 0,0 0-256-16,89 32-64 0,-89-32-16 0,0 0 0 15,0 0 160-15,96 29 48 0,-96-29 0 0,0 0 0 0,0 0 176 0,82 58 32 0,-82-58 16 0,26 45 0 16,-26-45 448-16,24 52 96 0,-13-26 0 0,-11-26 16 15,29 58 1136-15,-29-58 208 0,41 54 48 0,-41-54 16 16,48 50-656-16,-48-50-144 0,47 51-32 0,-47-51 0 16,46 61-704-16,-46-61-208 0,40 70 0 0,-26-36 128 15,3-1-128-15,-5 6 0 0,1 1 0 0,-3-4 0 16,-1 6 0-16,-6-5 0 0,2-2 160 0,-1 1-160 16,1-6 240-16,-3 1-48 0,5-1-16 0,2-4-14960 15</inkml:trace>
  <inkml:trace contextRef="#ctx0" brushRef="#br0" timeOffset="10631.11">22955 16343 6447 0,'-6'0'576'0,"3"-4"-576"0,1 4 0 0,2-1 0 15,2-3 1792-15,1 1 256 0,-1-3 64 0,5 1 0 16,2-7-1344-16,0-2-272 0,5-3-48 0,-2-1-16 31,2 1-880-31,0 3-160 0,-6 2-32 0,-4 3-16 16,1 0 144-16,-1 4 48 0,-4 5 0 0,-4-3 0 0,4 3 720 0,-5 0 160 0,1 3 32 0,1-3 0 15,-2 5 576-15,-1-1 112 0,1 1 16 0,2 4 16 16,-6-1 176-16,4 5 48 0,-4 4 0 0,0 0 0 16,1 3-432-16,-1 1-64 0,-3 6-32 0,1 3 0 15,1-2-336-15,-1 5-64 0,-3 4-16 0,2 3 0 0,-7 3-96 16,3-3-32-16,2 7 0 0,-3-1 0 0,0-3-144 0,3-3-48 16,-4-2 0-16,1-4 0 0,5-5-384 0,1-6-64 15,2-2-32-15,6-11-12064 16</inkml:trace>
  <inkml:trace contextRef="#ctx0" brushRef="#br0" timeOffset="11117.74">23805 15399 10127 0,'-17'14'896'0,"3"-5"-704"0,5-1-192 0,2-3 0 0,5-1 1136 0,1-1 192 16,-1 3 32-16,-2-1 16 0,-1 11-608 0,-4-1-128 16,-3 6-32-16,3 2 0 0,1 1-608 0,-1-1-368 15,0-1 48-15,2 1 16 16,0 3 160-16,2-3 144 0,0 3-208 0,1 0 80 0,1 4 128 0,1-2 0 15,2 1 128-15,0-1-128 0,0 3 656 0,0 4 64 16,2 0 16-16,1 2 0 0,3-3 720 0,1 1 144 16,-2 4 16-16,4-6 16 0,-1 2-224 0,1-1-32 15,0-2-16-15,1 1 0 0,6-5-720 0,-16-28-160 16,0 0-32-16,54 54-9424 16,-54-54-1904-16</inkml:trace>
  <inkml:trace contextRef="#ctx0" brushRef="#br0" timeOffset="11589.34">24190 15920 8287 0,'-14'12'736'0,"6"-7"-592"0,2 4-144 0,3-6 0 0,3-1 3152 0,0-2 608 15,0 0 112-15,3 0 32 0,-1 3-2048 0,2 3-384 16,1 1-96-16,2 0-16 0,-2 0-1152 0,4-2-208 16,-4 4 0-16,2-4-144 15,3 2-256-15,-1-2-48 0,1 0-16 0,1-1 0 16,-11-4 16-16,0 0 16 16,0 0 0-16,0 0 0 0,0 0 96 0,89-4 16 0,-89 4 0 0,0 0 0 0,0 0 192 0,0 0 128 15,75-26-160-15,-65 17 160 0,2 1 496 0,-1 1 192 16,-1-6 32-16,-1 1 16 0,0 2 208 0,-2-6 32 15,0 2 16-15,1 0 0 0,-2-3-624 0,-3 3-128 16,-3-2-32-16,0 2 0 16,0 6-496-16,-7-6-96 0,2 5-32 0,-4 0 0 15,4 6-480-15,-9-2-80 0,2 5-32 0,0 0 0 16,-2 0 480-16,0 0 80 0,0 3 32 0,-2-1 0 0,2 5 608 0,-3-2 128 0,3 4 32 0,0-1 0 16,2 5 352-16,-1-3 80 0,3 4 16 0,1 3 0 15,1 1-80-15,-1 4-16 0,4 3 0 0,1-3 0 16,1 5 96-16,1-5 16 0,2 1 0 0,5-2 0 15,-3-2-272-15,5-2-48 0,2-1-16 0,5-6 0 16,-14-10-288-16,0 0-48 16,0 0-16-16,0 0 0 0,87 35-128 0,-87-35 0 0,0 0 0 0,0 0 0 31,108 4-864-31,-108-4-208 0,0 0-32 0,106-16-13088 0</inkml:trace>
  <inkml:trace contextRef="#ctx0" brushRef="#br0" timeOffset="11824.8">25262 16021 25791 0,'-12'8'1152'0,"6"-2"224"0,3-1-1104 0,3-2-272 16,2-3 0-16,-2 0 0 0,1 0 512 0,3 0 64 15,-4 6 0-15,0-3 0 0,0 2-448 0,-5 4-128 16,-4 3 0-16,-1 6 0 0,-4-1 0 0,0 2-272 15,-4 2 48-15,1 5 16 16,-4 2-176-16,2-2-16 0,-4 6-16 0,0 1 0 16,3-2-384-16,-1-3-80 0,1 1-16 0,3-2-6176 15,5-5-1248-15</inkml:trace>
  <inkml:trace contextRef="#ctx0" brushRef="#br0" timeOffset="12375.96">25657 15211 25791 0,'-3'26'1152'0,"-2"-5"224"0,5-2-1104 0,1-7-272 15,3-3 0-15,-2-4 0 0,1 7 400 0,6 9 32 16,0 11 0-16,-1 11 0 16,1 6-432-16,0 1 0 0,-6-1 0 0,2 2 0 15,-3-6-224-15,-2 0 80 0,0-3 16 0,-2-5 0 0,2 3-128 0,-7-6-32 16,1-2 0-16,-1-1 0 0,1-1 288 0,-6-2-128 16,2-4 128-16,1-1 0 15,0-4 576-15,-3-2 208 0,3 1 48 0,1-10 16 0,2 1 48 0,1-5 16 16,2-4 0-16,3 0 0 15,0-6-720-15,0-1-192 0,3-1 0 0,-1-3 0 16,5-1-1152-16,-2-2-256 0,4 0-48 0,0-3-16 16,3-1-512-16,-2-3-96 0,4 4-32 0,-2-2 0 15,6 1 704-15,-6-2 144 0,4 6 32 0,-1-4 0 0,1 1 928 0,0-1 304 0,-16 18-160 0,35-28 160 16,-35 28 656-16,0 0 224 0,0 0 32 0,67-29 16 16,-67 29 176-16,0 0 48 0,0 0 0 0,0 0 0 15,74 31 64-15,-74-31 0 16,0 0 16-16,31 49 0 0,-22-28-464 0,-1 2-112 0,-2 3-16 0,2 0 0 0,-4 2-304 0,-2-2-64 15,1 0-16-15,-6 0 0 0,1-3 64 0,-7 1 16 16,-3 0 0-16,-2-3 0 0,-3 2 112 0,-4-6 0 16,-2 1 16-16,0-4 0 0,-3-2-208 0,-3-7-32 15,1 2-16-15,-4-10 0 0,6-3-208 0,-2-2-192 16,2-8 48-16,2-1 0 16,5 1-1360-16,-2-5-272 0,3 0-48 0,4 2-10784 0</inkml:trace>
  <inkml:trace contextRef="#ctx0" brushRef="#br0" timeOffset="12720.55">26741 15007 18431 0,'2'3'1632'16,"0"-3"-1312"-16,1 2-320 0,1-2 0 0,1 4 2048 0,0-1 352 0,-5-3 64 0,0 0 16 15,0 0-1392-15,61 54-256 0,-61-54-64 0,37 56-16 16,-21-28-752-16,-1 7 0 0,1-1-240 0,-2 3 64 16,0-2 32-16,-2 3 0 0,2-1 0 0,0 3 0 15,-2 0 320-15,0 3 64 0,-3-4 16 0,-2 1 0 0,2 0 192 16,-8 3 64-16,5-3 0 0,-10 1 0 15,-1-1-336-15,-4 0-176 0,-5 3 192 0,-7 6-192 16,-1 3 864-16,-8 2 64 0,-1 4 16 0,-6-3 0 0,-6-1-352 0,-3 2-64 16,-1-5-16-16,-2 1 0 0,-3 0-512 0,-2 2 0 15,2 4 0-15,3-10-10944 16,5-6-2304-16</inkml:trace>
  <inkml:trace contextRef="#ctx0" brushRef="#br0" timeOffset="14261.53">20952 8369 12895 0,'-5'0'1152'0,"2"-3"-928"0,3 3-224 0,1 0 0 15,1 0 896-15,-2-4 144 0,4 3 32 0,-4-3 0 16,5-5-320-16,-2 4-64 0,3-2-16 0,2 5 0 16,-2-1-96-16,-1-1-32 0,2 4 0 0,-2 0 0 15,0 0 448-15,2 4 96 0,-3-1 0 0,1 3 16 16,0-1-16-16,-1 2 0 0,1-2 0 0,4 4 0 16,1-1-560-16,1 3-112 0,-11-11-32 0,0 0 0 15,45 47-208-15,-45-47-48 0,0 0-128 0,57 66 192 0,-57-66 32 0,0 0 0 16,61 52 0-16,-61-52 0 15,0 0-224-15,0 0 0 0,94 23 0 0,-94-23 0 0,0 0 0 0,67-30-208 16,-45 16 64-16,-1-3 16 16,2-2-288-16,-2-5-48 0,-2-4-16 0,5-2 0 15,-1-7-352-15,-2-1-80 0,2-2-16 0,-1-3 0 16,-1-6-704-16,2 0-144 0,-4-3-16 0,2-2-16 16,-4 5-48-16,1 0-16 0,-4 0 0 0,3-3 0 15,0 3 1088-15,1 1 208 0,-4-5 64 0,3 1 0 0,1 7 1088 0,-1 1 240 16,1 9 32-16,4 1 16 0,-1 11 560 0,2 0 112 15,-1 6 32-15,-22 17 0 0,0 0-256 0,72-21-48 16,-72 21-16-16,0 0 0 0,0 0-320 0,90 26-64 0,-90-26-16 16,0 0 0-16,0 0-208 0,86 58-32 0,-86-58-16 15,0 0 0-15,71 38-400 0,-71-38-64 0,0 0-128 0,87 14 176 16,-87-14-176-16,0 0 0 0,102-26 0 0,-102 26 0 16,76-44 0-16,-36 16 0 0,2-3-192 0,-2-4 192 15,0 0-336-15,-3-5 48 0,1-3 16 0,-3-6 0 31,0-3-112-31,0-6-32 0,1-4 0 0,-1-1 0 0,0-2-928 0,-2 3-192 0,-1-3-48 16,1 3 0-16,0-5-160 0,0 1-48 0,2 0 0 0,-4 3 0 16,4-1 416-16,-2 1 80 0,0 6 16 0,-2 4 0 31,1 10 192-31,-6 6 64 0,0 11 0 0,0 5 0 0,-3 7 1024 0,-23 14 384 0,0 0-16 0,71-17 0 0,-71 17 1168 0,0 0 256 16,0 0 32-16,93 31 16 0,-93-31 64 0,0 0 16 15,66 53 0-15,-66-53 0 0,0 0-64 0,70 66 0 16,-70-66 0-16,50 48 0 0,-50-48-848 0,0 0-176 15,82 58-48-15,-82-58 0 0,0 0-608 0,92 30-176 16,-92-30 0-16,0 0 0 0,89-14 0 0,-63-2 0 16,1 2 0-16,-3-3-192 0,0-6-48 0,-1 0-16 15,-2-3 0-15,2-3 0 16,-4 1 96-16,3-7 16 0,3 4 0 0,1-8 0 0,-3-1-48 0,4 0-16 16,3-9 0-16,-2-3 0 15,5 0-1008-15,0-7-208 0,0 1-48 0,-1-3 0 16,3-2-768-16,-4 2-176 0,4 1-16 0,-7 7-16 15,1 5 240-15,-3 11 48 0,-3 11 16 0,-6 5 0 0,1 12 1728 0,-4 0 416 0,0 8 0 0,1 1 0 16,-1 1 1744-16,-14-1 400 0,0 0 80 0,0 0 16 16,0 0 240-16,81 56 48 0,-81-56 16 0,0 0 0 15,57 58-1152-15,-57-58-240 0,0 0-32 0,65 75-16 16,-65-75-480-16,54 52-112 0,-54-52 0 0,0 0-16 16,120 42-80-16,-120-42-16 0,124-18 0 0,-51-4-9408 15,2-10-1872-15</inkml:trace>
  <inkml:trace contextRef="#ctx0" brushRef="#br0" timeOffset="15962.94">27520 16409 10127 0,'-5'0'896'0,"3"0"-704"0,2 0-192 0,0-3 0 16,2 3 688-16,0 0 96 0,1-6 32 0,-3 3 0 15,4-6-656-15,1 2-160 0,0-2 0 0,-1 1 0 32,4 1-896-32,-8 2-224 0,2 1-32 0,2-1-16 15,-4 1 512-15,0 3 96 0,-4-3 32 0,2 4 0 0,-1 0 800 0,-1 0 176 0,3 0 16 0,-6 4 16 16,1 1 752-16,1 4 160 0,-3 5 16 0,-1 1 16 15,0 8 48-15,-5 3 0 0,2 7 0 0,-5 5 0 16,-1 8-192-16,-1 6-16 0,-2 9-16 0,2-4 0 0,0 1-432 0,3-4-96 16,0-2-16-16,11-12 0 0,2-9-704 0,10-13-192 15</inkml:trace>
  <inkml:trace contextRef="#ctx0" brushRef="#br0" timeOffset="16433.82">28355 14897 10127 0,'-21'4'896'0,"7"-4"-704"0,4 3-192 0,3-3 0 0,5 2 976 0,2-2 176 16,-4 0 16-16,1-2 16 0,-4 2-496 0,-2 0-112 15,1 0 0-15,-3 0-16 0,1 2-560 0,1-2 0 16,-3 3 0-16,1 3-192 0,4 1 192 0,-1 0 0 16,-1 1 0-16,2 4 0 0,-2 2 0 0,1-1 0 15,1 4 0-15,0 2 0 0,-2 2 208 0,2 5 48 16,-2 6 0-16,0-1 0 0,1 9 512 0,-1 2 128 16,4 0 0-16,0 6 16 15,-2-1 144-15,5 6 32 0,2 1 0 0,0 0 0 0,3-2-112 0,8 4-16 16,1-2 0-16,2-6 0 0,3 1-288 0,6 0-64 0,-2-2-16 15,-2 2 0 1,2-4-816-16,-2 4-160 0,2-6-48 0,-2 1 0 16,2-4-1616-16,2-9-336 0</inkml:trace>
  <inkml:trace contextRef="#ctx0" brushRef="#br0" timeOffset="16951.66">28667 15435 8287 0,'-18'9'736'0,"10"0"-592"0,1-6-144 0,5 3 0 0,2-3 1936 0,2-3 368 16,1 5 64-16,2 2 0 0,4 0-1088 0,3 9-240 15,-12-16-32-15,0 0-16 16,49 43-992-16,-49-43-240 0,0 0-16 0,0 0-16 0,79 37 64 0,-79-37 16 16,0 0 0-16,0 0 0 0,97 0 192 0,-97 0 0 15,0 0 0-15,0 0 0 0,93-17 512 0,-93 17 80 16,0 0 32-16,0 0 0 0,83-32 704 0,-65 20 144 16,1-2 16-16,2-3 16 0,-4-1-288 0,-3-4-48 15,0 1-16-15,-2-2 0 0,-1 0-512 0,-4 3-128 0,1 0 0 0,-6-1-16 16,2-1-496-16,-4 1 128 0,0 2-128 0,-6-2 0 31,1 2-416-31,2-2-128 0,-6 3-32 0,0 1 0 16,2 3-576-16,-3 0-128 0,1 5-32 0,0 4 0 15,-3 2 368-15,2 8 80 0,-4 4 16 0,2 5 0 0,-2 3 848 0,-2 7 0 0,2 4 256 0,0 4-64 16,2 2 896-16,-2 5 176 0,5-3 32 0,-3 4 16 16,2 0-48-16,1-1-16 15,-3 1 0-15,6-2 0 0,-2-5-496 0,2 2-112 0,3 0 0 0,-2 0-16 16,5-7-160-16,2 1-16 0,4-1-16 0,3-7 0 15,2 0-240-15,3-5-64 0,-14-16 0 0,0 0 0 16,0 0-896-16,81 47-176 0,-81-47-32 16,0 0-16-16,0 0-1696 0,107 26-352 0</inkml:trace>
  <inkml:trace contextRef="#ctx0" brushRef="#br0" timeOffset="17165.36">29772 15801 22111 0,'-9'12'976'0,"4"-6"208"0,3 2-944 0,2-4-240 16,2-2 0-16,1 1 0 0,-1-3 704 0,1 5 80 15,6 2 32-15,0 4 0 0,-4 1-176 0,-1 2-16 0,-3 1-16 0,-1-1 0 16,-1 0-16-16,1 0 0 0,-6 2 0 0,3 0 0 16,-2-1-400-16,1 3-192 0,-1-1 160 0,-2 2-160 31,0-1-576-31,4-1-224 0,-6 1-32 0,2 4-16 15,0-1-1024-15,3-2-208 0</inkml:trace>
  <inkml:trace contextRef="#ctx0" brushRef="#br0" timeOffset="17502">30568 15237 23951 0,'-7'3'2128'0,"2"-3"-1696"15,5 0-432-15,0 0 0 0,0 0 832 0,-4 0 64 16,-1 0 32-16,-4 4 0 0,-5 1-928 0,-3 0 0 16,-4 7-160-16,2 2 16 15,-4 7-832-15,2-2-176 0,-1 4-16 0,1 2-16 0,0-3 640 0,4 1 128 16,1 3 32-16,4-3 0 0,-6 3 384 0,4 0 0 15,2 0 0-15,-2-3 128 0,5 3 1024 0,-3 0 224 16,4 0 32-16,2 0 16 0,5-2 576 0,1 3 112 16,5-1 32-16,3-4 0 0,6 3-1056 0,-14-25-192 15,0 0-64-15,58 50 0 0,-58-50-656 0,0 0-176 16,87 21 0-16,-87-21 0 16,0 0-944-16,103-3-208 0,-103 3-64 0,78-11-9072 0,-78 11-1808 0</inkml:trace>
  <inkml:trace contextRef="#ctx0" brushRef="#br0" timeOffset="17847.3">31098 14906 21183 0,'-12'9'944'0,"6"-1"192"0,3-2-912 0,-1-3-224 15,8 2 0-15,-4-1 0 16,3 1 1488-16,3 4 256 0,6 6 48 0,-2 5 16 0,2 6-992 0,6 3-208 16,-4 3-32-16,-2-1-16 0,2 6-560 0,3 4 0 15,-3-1-192-15,4 4 48 0,-1-2-112 0,2 1 0 16,2-3-16-16,0 0 0 0,2 4 272 0,-1-4-128 16,8 4 128-16,1-4 0 0,-3-2 0 0,2-1 0 15,-7 3 0-15,-6-2 0 0,-6-2 0 0,-5-1 0 31,-9 0 0-31,-2 0 0 0,-4 0 0 0,-8-4 176 0,-4 1-32 0,-2 2 0 16,-3-2 432-16,-7-1 64 0,-6 7 32 0,-1-1 0 16,0-2-400-16,-3 5-80 0,-11-2 0 0,1-1-16 31,-2 3-1776-31,4-5-336 0,-1-4-80 0,3-10-10064 0</inkml:trace>
  <inkml:trace contextRef="#ctx0" brushRef="#br0" timeOffset="19233.05">21662 8874 23039 0,'3'0'2048'0,"2"-1"-1648"15,1-3-400-15,-3 1 0 0,1 1 128 0,1 2-128 16,4-5 0-16,3-2 128 15,2 1-944-15,0 3-192 0,-2 1-32 0,-5 2-16 16,-4 2 288-16,1 5 48 0,-4 2 16 0,0 1 0 0,0 4 1072 0,-4 3 208 16,3 4 64-16,1 2 0 0,1 0 336 0,3 1 80 15,-2 0 16-15,4-3 0 0,3 2-704 0,5-6-144 16,4 1-32-16,-18-18 0 16,0 0-640-16,0 0-128 0,92 31-16 0,-92-31-16 15,0 0-704-15,84-17-144 0,-57 6-16 0,0-1-16 16,2-2 592-16,-4 0 112 0,2-1 16 0,1 1 16 0,2 0 496 0,1-4 112 0,-31 18 16 0,67-31 0 15,-67 31-208-15,75-38-48 0,-75 38 0 0,80-40 0 32,-80 40-320-32,85-41-80 0,-85 41-16 0,96-43 0 0,-49 20 352 0,-47 23 80 0,89-40 16 0,-47 19 0 15,-4-1 352-15,0 4 0 0,-38 18 192 0,72-31-64 16,-72 31 864-16,0 0 160 0,97-14 48 0,-97 14 0 16,0 0 512-16,93 19 96 0,-93-19 32 0,0 0 0 15,96 49 80-15,-96-49 32 0,68 47 0 0,-68-47 0 16,74 49-544-16,-74-49-128 0,79 45 0 0,-79-45-16 0,0 0-976 0,111 40-288 15,-111-40 128-15,0 0-128 16,121 4-832-16,-121-4-256 0,82-18-32 16,-82 18-16-16,78-28-592 0,-78 28-128 0,85-38-32 0,-85 38 0 15,89-40 1088-15,-89 40 224 0,87-44 32 0,-43 18 16 0,-2 0 528 0,0 2 0 16,1-6 0-16,-3 7 0 16,0 1-544-1,0-3-96-15,0 3-32 0,0-1 0 0,-40 23-1072 0,88-38-224 0,-88 38-32 0,88-32-16 16,-88 32 416-16,89-26 64 0,-89 26 32 0,79-19 0 15,-79 19 800-15,0 0 144 0,97-12 48 0,-97 12 0 0,0 0 816 0,87 7 160 16,-87-7 48-16,0 0 0 0,86 16 768 0,-86-16 176 16,0 0 16-16,87 17 16 0,-87-17 144 0,0 0 32 15,101 35 0-15,-101-35 0 0,0 0-512 0,98 47-80 0,-98-47-32 0,0 0 0 16,92 71-160-16,-92-71-48 0,52 54 0 0,-52-54 0 16,0 0-96-16,86 65-32 0,-86-65 0 0,0 0 0 15,101 36-544-15,-101-36-160 0,0 0 0 0,106 0 0 31,-106 0-432-31,84-19-144 0,-84 19-48 0,83-29 0 16,-83 29-544-16,84-37-112 0,-84 37-32 0,80-42 0 0,-80 42 928 0,70-36 176 0,-70 36 32 16,63-32 16-16,-63 32 512 0,61-29 96 0,-61 29 32 0,50-23 0 15,-50 23-480-15,51-21 0 0,-51 21 0 0,52-24 0 16,-52 24-1248-16,54-25-240 0,-28 8-48 0,5-2-4736 16</inkml:trace>
  <inkml:trace contextRef="#ctx0" brushRef="#br0" timeOffset="20612">31985 16400 18431 0,'0'4'1632'0,"0"-2"-1312"0,2-2-320 0,1 0 0 15,-3 0 256-15,0 3 0 0,3-3-16 0,-3 5 0 16,6 4-240-16,-6 0-288 0,-6 3 64 0,3 5 16 15,-9 1-128-15,1 4-32 0,-4 1 0 0,-5 3 0 16,0 0 368-16,-3 9 208 0,0 0-16 0,-3 2-16 16,0-3 576-16,3 3 112 15,1-4 32-15,4-9 0 0</inkml:trace>
  <inkml:trace contextRef="#ctx0" brushRef="#br0" timeOffset="21616.44">23010 17489 16575 0,'-3'5'1472'0,"-1"-1"-1168"16,3-4-304-16,-1 0 0 0,2 0 304 0,-2 3 0 16,-1-1 0-16,-2 3 0 15,-4 4-608-15,0-2-112 0,0 1-32 0,-1 1 0 16,3-4-384-16,2 1-96 0,1-3-16 0,1 2 0 15,1-1 400-15,-1-1 80 0,1 3 16 0,0-1 0 0,0 3 448 0,-3 5-144 16,3 1 144-16,1 3 0 0,-3 2 704 0,2 7 240 0,-1-1 32 16,-2 3 16-16,5 3 224 0,0 7 64 0,0-1 0 0,0 3 0 15,1-2-320-15,6 2-64 0,2 0-16 0,2-1 0 16,4-6-496-16,1-7-80 0,-16-26-32 0,0 0 0 31,70 64-880-31,-70-64-176 0,0 0-48 0,83 54-8672 0</inkml:trace>
  <inkml:trace contextRef="#ctx0" brushRef="#br0" timeOffset="21978.49">23939 17768 25791 0,'-40'12'2304'0,"14"-3"-1856"15,7-1-448-15,5-3 0 0,10-5 1264 0,1 0 144 16,1 4 48-16,-5 1 0 0,-3 0-736 0,-2 4-144 16,-6 0-16-16,4 0-16 15,-3 3-2240-15,-1-2-448 0,4 2-96 0,-3 2 0 16,1-2-896-16,2 6-160 0,0 1-32 0,1-2-16 15,-3 4 2000-15,5 2 384 0,3 0 96 0,-1-2 16 0,0-2 2240 0,6 2 448 0,1 1 80 0,2-4 32 16,0 4 272-16,5-1 48 0,-5 0 16 0,9-2 0 16,0 4-704-16,3 1-144 0,2-1-32 0,-14-23 0 15,40 40-80-15,-40-40-32 0,0 0 0 0,66 40 0 32,-66-40-2304-32,0 0-464 0,84 14-80 0,-84-14-12336 0</inkml:trace>
  <inkml:trace contextRef="#ctx0" brushRef="#br0" timeOffset="22214.09">24424 18274 10127 0,'-6'9'896'0,"3"0"-704"16,1-4-192-16,2-1 0 0,2-1 1728 0,-2 2 304 15,-2 4 64-15,0 8 16 0,1 3-576 0,-6 6-128 16,0 0 0-16,0-4-16 0,2 3-880 0,-4-2-160 15,0-1-32-15,-3 4-16 0,2-3-304 0,-4 3 0 16,1-3 0-16,-1 3 0 16,2 0-384-16,0-3-16 0,2-1-16 0,-3-4 0 15,8-3-384-15,0-4-80 0,3-8-16 0,9-6-8080 0</inkml:trace>
  <inkml:trace contextRef="#ctx0" brushRef="#br0" timeOffset="22764.02">25102 18053 18431 0,'-20'11'816'0,"10"-8"160"0,1 2-784 0,1-1-192 0,8-4 0 0,-4 0 0 0,2 0 816 0,-1 0 112 15,-8-4 32-15,1 3 0 16,-1-6-1280-16,-3 1-256 0,2-2-64 0,-2 3 0 16,0 1-1408-16,2-1-304 0,-2 1-48 0,2 3-16 15,-2 2 352-15,0 3 64 0,2 10 16 0,0 0 0 0,0 1 2400 0,5 3 480 16,-2 1 112-16,0-2 16 0,4 4 1520 0,1-2 304 16,4 2 64-16,0 2 16 0,2-2-944 0,5-2-192 15,-2-2-48-15,4 1 0 0,0-4-1168 0,3-2-224 16,2 2-48-16,-2-5-16 15,2-4-672-15,-14-5-128 0,0 0-16 0,0 0-16 16,0 0-672-16,92-14-128 0,-92 14-16 0,0 0-16 16,60-44 544-16,-39 27 128 0,-4-6 0 0,-3 1 16 0,3-4 496 0,1-6 192 0,-1 1-176 0,1-7 176 15,4-3 480-15,-1-4 192 0,2-2 32 0,-4-2 16 16,6-3-464-16,-3 7-112 0,1-4-16 0,-6 6 0 31,1-1-576-31,-8-1-128 0,2 5-32 0,-8-4 0 16,-2 6-544-16,-2 6-96 0,-2 6-32 0,-2 4 0 0,-1 8 560 15,-4 9 96-15,2 5 32 0,0 1 0 0,4 8 1472 0,-4 8 288 0,2 1 64 0,0 8 16 16,1 5 528-16,2 4 96 16,-1 2 32-16,-1 1 0 0,4 7-496 0,-1-1-80 0,1 3-32 0,1-2 0 0,-1 4-608 0,-1 0-128 15,1 3-32-15,0-3 0 0,0 5-144 0,1-7-48 16,3-2 0-16,-1-7 0 0,3-1-336 0,2-4 0 16,1-5 0-16,3-5-8528 15,-12-23-1712-15</inkml:trace>
  <inkml:trace contextRef="#ctx0" brushRef="#br0" timeOffset="23109.82">25945 17224 23039 0,'-16'18'2048'0,"8"-8"-1648"0,6-1-400 0,2-1 0 15,2-4 1760-15,5 1 272 0,1 2 48 0,-8-7 16 16,0 0-1408-16,58 51-288 16,-58-51-48-16,62 61-16 0,-62-61-2096 0,56 61-416 0,-56-61-96 0,49 66-16 15,-26-31 432-15,-23-35 64 0,43 68 32 0,-20-37 0 16,-6 4 1072-16,-3 0 224 0,0 5 32 0,-2 0 16 15,-8 1 800-15,-2 0 176 0,-4 0 16 0,-5 3 16 0,-2 3 1504 0,-1-5 288 16,-6 5 64-16,-3-7 16 16,1 3-352-16,-4-3-80 0,1-3-16 0,-2 1 0 0,2-3-1024 0,2-4-208 15,2-1-32-15,-1-6-16 16,4 1-1536-16,0-6-304 0</inkml:trace>
  <inkml:trace contextRef="#ctx0" brushRef="#br0" timeOffset="24082.35">27963 17431 25791 0,'0'0'2304'0,"0"0"-1856"16,0 0-448-16,0 0 0 0,70-29 368 0,-70 29-32 0,52-26 0 0,-2-2 0 31,15-7-1104-31,3 4-240 0,-7 1-32 0,-61 30-16 15,92-40-960-15,-92 40-192 0,0 0-32 0,93-23-16 0,-93 23 1520 0,0 0 304 0,0 0 64 0,0 0 16 16,69 37 1200-16,-67-20 240 16,-4 1 64-16,-5 3 0 0,-3 1-320 0,-2 1-64 0,-2 7-16 0,-7-3 0 15,2 3 720-15,-2-2 160 0,2 2 32 0,-6 4 0 16,6-2-480-16,-2 3-96 0,2-4 0 0,-2 0-16 0,2-1-816 16,1-2-256-16,-3 3 128 0,2-1-128 0,0-4 0 0,3 2-256 15,-1-4 64-15,3-5 0 0,5-5-64 0,2-2 0 16,4-3 0-16,3-4 0 15,2-5 32-15,3 0 0 0,-3-1 0 0,5-3 0 32,-2-1-160-32,4-2-48 0,-9 7 0 0,0 0 0 0,0 0 432 0,48-31 144 15,-34 22 0-15,2-2 0 0,-2 3 48 0,-2-1 16 16,2-3 0-16,-4 3 0 0,1 4 32 0,-1-4 0 16,-1 4 0-16,-5 1 0 0,1 1-112 0,-5 1 0 15,0 2-128-15,-4 2 192 0,-1 5-192 0,0-2 0 16,-4 6 128-16,2 1-128 0,0 2 0 0,0-2 128 0,2 5-128 0,0-3 0 15,3 4 128-15,0-4-128 0,-3 3 0 0,2 0 0 16,-1 1 128-16,-1 3-128 0,5-4 0 0,-5 1 144 16,5-3 144-16,0 3 32 0,0-6 0 0,1 2 0 15,6-2 0-15,2-3 0 0,0-1 0 0,1-2 0 16,-10-6-320-16,0 0 0 0,0 0 0 0,0 0 0 16,0 0 144-16,84 29-144 0,-72-24 0 0,-3 1 144 15,-9-6-144-15,0 0 0 0,0 0 0 0,0 0 128 16,0 0 304-16,35 40 48 0,-35-32 16 0,-4-4 0 15,-1 5-48-15,-6-1 0 0,-4 3 0 0,-6 1 0 16,-2 5-16-16,-6 6-16 0,-6 0 0 0,-7 3 0 16,-5 0-160-16,-2-3-16 0,4-11-16 0,-4-4-11424 15,7-8-2304-15</inkml:trace>
  <inkml:trace contextRef="#ctx0" brushRef="#br0" timeOffset="59766.7">19998 16885 4607 0,'-7'-4'400'0,"5"-1"-400"16,-2 1 0-16,4 3 0 0,0-3 768 0,0 4 64 15,4-3 0-15,-4 1 16 0,5-5-592 0,-1-2-112 16,1 1-16-16,-5 2-128 0,0 3 448 0,0 1 0 15,-5 2-16-15,-2 2 0 0,1 1 672 0,-4 3 144 16,1 1 32-16,0-2 0 0,1 0-576 0,1 2-128 16,2-2 0-16,-1 0-16 0,3-1 64 0,-1 1 16 0,4-5 0 0,0 0 0 15,0 0 784-15,0 0 176 0,0 0 16 0,0 0 16 16,70 31-592-16,-70-31-112 0,0 0-32 0,66 0 0 31,-66 0-1536-31,0 0-304 0,86-5-64 0,-86 5-10256 16</inkml:trace>
  <inkml:trace contextRef="#ctx0" brushRef="#br0" timeOffset="60453.01">24242 16629 18431 0,'-3'0'1632'0,"3"-4"-1312"0,3 4-320 0,-3-3 0 0,2 3 672 0,0-2 64 16,3-5 16-16,-3 2 0 0,5-6-752 0,-4-1 0 16,4 3-192-16,0-3 32 15,-1 3-576-15,2 1-112 0,-4 2-32 0,4 1 0 0,-2-2 880 0,2 6 0 16,-2 1 0-16,-1 1 0 0,2 3 1328 0,2 1 224 15,-9-5 48-15,0 0 16 0,0 0-240 0,0 0-48 16,0 0-16-16,0 0 0 0,76 59-1312 0,-76-59-272 16,0 0-48-16,110 11-11904 0</inkml:trace>
  <inkml:trace contextRef="#ctx0" brushRef="#br0" timeOffset="61142.68">28977 16268 19343 0,'-5'-3'1728'0,"5"1"-1392"15,0 2-336-15,0-4 0 0,0 4 1104 0,0 0 160 16,9-5 16-16,-6-4 16 0,2 1-736 0,4-1-160 16,-4 0-16-16,4 4-16 0,-9 5-368 0,0 0 0 15,19-12 0-15,-19 12 0 16,0 0 336-16,0 0 48 0,0 0 16 0,0 0 0 16,0 0 112-16,75 9 0 0,-75-9 16 0,0 0 0 0,0 0-64 0,78 26-16 15,-78-26 0-15,0 0-9200 16,72 22-1840-16</inkml:trace>
  <inkml:trace contextRef="#ctx0" brushRef="#br0" timeOffset="61786.35">23566 18534 18431 0,'-1'-4'1632'0,"1"4"-1312"15,3 0-320-15,1-1 0 0,1 1 1504 0,4-4 224 16,-1 1 64-16,-8 3 0 0,0 0-736 0,63-23-144 16,-63 23-16-16,66-22-16 0,-66 22-880 0,73-23 0 15,-73 23 0-15,89-25 0 16,-89 25-1088-16,96-22-128 0,-96 22-16 0,89-11-6256 15,-89 11-1232-15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5:56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21040 6586 17503 0,'-13'0'1552'0,"8"0"-1232"15,2 0-320-15,3 0 0 0,3 0 752 0,-3-2 80 16,-3 2 32-16,1-4 0 0,-2 4-720 0,1 0-144 16,1 0 0-16,2-3 0 15,0 3 0-15,0 0-144 0,0 0 144 0,2 3-128 0,-2-3 384 0,2 4 64 16,-1-2 32-16,3 1 0 0,-2 2 640 0,5 2 128 16,1-5 32-16,1 5 0 0,5-5-304 0,0 5-48 15,-14-7-16-15,0 0 0 0,0 0-416 0,0 0-96 16,0 0-16-16,96 36 0 0,-96-36-256 0,0 0 0 0,0 0-128 15,0 0 128-15,80 40-416 0,-68-31 16 16,2 3 0-16,-2 2 0 16,-1 4-176-16,-8 4-48 0,-1 1 0 0,-4 3 0 15,-5 5 0-15,-3-1 0 0,-8 1 0 0,-4 4 0 16,-1 0-112-16,2-4-32 0,-5-1 0 0,0-2 0 0,0-2 528 0,-2 0 112 0,2-3 128 0,3-1-208 16,-3 3 208-16,2-1 0 0,-1 2 144 0,-1 0-144 15,-4 6 176-15,3-3-176 0,-5-1 192 0,6-2-192 16,5-8 128-16,0-4-128 0,5-6 0 0,4-4 0 15,4-4 0-15,2-4 0 0,1-4 0 0,5-3 0 0,5-6 368 16,1-1-48-16,2-4 0 16,3-8 0-16,4 2-80 0,3-1-32 0,-1-3 0 0,1 3 0 0,4 1 112 0,-4 7 0 15,1 4 16-15,2 6 0 0,-4 2-176 0,2 6-32 16,-19 3-128-16,0 0 192 0,0 0-192 0,0 0 0 16,98 52 0-16,-98-52 0 0,0 0 0 0,91 72 176 15,-91-72-176-15,89 57 160 16,-89-57-800-16,111 49-144 0</inkml:trace>
  <inkml:trace contextRef="#ctx0" brushRef="#br0" timeOffset="769.04">24919 6241 7359 0,'-6'0'656'16,"1"3"-528"-16,5-1-128 0,0-2 0 0,2 0 1296 0,1 4 240 0,-3-1 32 0,0 2 16 15,4 4-304-15,-4 0-48 0,5 3-16 0,-1-2 0 16,1 3-128-16,0-3-48 0,0 2 0 0,2 0 0 16,2 2 160-16,0-3 16 0,-1 1 16 0,6 0 0 15,-14-12-240-15,0 0-48 0,0 0-16 0,0 0 0 16,75 54-288-16,-75-54-48 0,0 0-16 0,0 0 0 15,0 0-368-15,80 44-80 0,-80-44 0 0,0 0-128 16,0 0 0-16,0 0 0 0,0 0 0 0,7 54 0 16,-19-42 0-16,-5 2 0 0,-4 0 0 0,-2 3 0 15,-3 1 0-15,0 2 160 0,1-2 0 0,1-1 0 16,5-3 0-16,2 0 0 0,-1-2 0 0,4-1 0 0,0-3-160 16,4-1 0-16,3-1 0 0,3-1 0 0,1 2 0 15,3-5 0 1,3 1 0-16,3 1 0 0,0-3 0 0,3 3 0 0,5 1 0 0,0-1 0 0,-14-4 128 0,0 0 32 15,0 0 16-15,0 0 0 0,96 36-32 0,-96-36 0 16,0 0 0-16,0 0 0 0,89 35-144 0,-89-35 0 16,0 0 144-16,0 0-144 0,71 43 0 0,-71-43 0 15,0 0 0-15,0 0 0 0,0 0 0 0,40 63 0 16,-45-51 0-16,-4 8 0 16,-5 0 0-16,-6 7 0 0,-3 0 0 0,-7 0 0 0,2 2 0 0,-3-1 0 15,-4 2 0-15,0-3 0 0,4 0 0 0,0-1 144 16,-3 0 0-16,3 0 0 0,3 2 80 0,-3 1 16 15,1-2 0-15,-1 0 0 16,-4 0-1136-16,5-1-208 0</inkml:trace>
  <inkml:trace contextRef="#ctx0" brushRef="#br0" timeOffset="3745.08">23056 7199 12895 0,'0'0'1152'0,"0"-5"-928"0,0 5-224 0,0 0 0 15,0 0 704-15,0 0 112 0,-4 0 16 0,3-2 0 16,-3 2 112-16,-1 2 16 0,-4 1 16 0,0 2 0 15,1 4-608-15,-5 0-128 0,1 5-32 0,2-6 0 16,-4 8-208-16,0-2 0 0,3-4 128 0,1 6-128 0,-2-5 0 0,3 1 128 16,0 2-128-16,4-6 0 0,0 5 416 0,0-5-16 15,1 1 0-15,1-4 0 0,3 7 96 0,-2-3 16 16,0-2 0-16,1 5 0 0,1-3-240 0,-4 5-32 16,4-2-16-16,0 2 0 0,0 0-16 0,0-2 0 15,4 2 0-15,-3-5 0 0,6 3-208 0,-3 2 0 16,1-5 0-16,4-1 0 0,-1 1 0 0,-1 0 0 15,2-4 0-15,2-2 0 0,-3 3 0 0,3-3 0 16,1 1 0-16,2-3 0 0,-5-1 336 0,1 0-16 16,0 0-16-16,1-1 0 0,1-3 128 0,2 1 16 0,-3 1 16 0,4-5 0 15,-3 5-240-15,8-5-48 0,-3-1-16 0,2-1 0 16,6 0-160-16,-3-5 0 0,4 5 0 0,2-4 0 16,2 0 0-16,-1 5 0 0,3-3 0 0,-4-1-176 31,1 3-592-31,-4 1-128 0,-1-1-32 0,-1 0 0 15,-6 4-1344-15,-3-4-272 0</inkml:trace>
  <inkml:trace contextRef="#ctx0" brushRef="#br0" timeOffset="3981.73">23704 7188 3743 0,'0'-8'0'0,"0"2"144"0,0-1-144 0,0 6 208 0,0-3-208 0,0 4 0 0,0-3 0 0,0 3 0 0,0-6 1520 0,0 3 256 32,-3-2 48-32,1 5 16 0,0 0-64 0,0 5-16 0,-1 4 0 0,-2 3 0 0,1 5-160 0,-1 6-48 15,0 0 0-15,-8 8 0 0,1 7-416 0,-2 6-96 16,0 8-16-16,-3 7 0 0,-4 7-416 0,2 9-96 16,1 4 0-16,-2 1-16 0,4 0-496 0,0-5-288 15,4 3 32-15,5-6-11840 0</inkml:trace>
  <inkml:trace contextRef="#ctx0" brushRef="#br0" timeOffset="5636.41">27921 8965 8287 0,'-17'2'736'0,"1"1"-592"0,6 2-144 0,1-1 0 16,5 1 1088-16,1-1 192 0,-2 1 48 0,-6 7 0 0,-1 7-496 0,-11 11-80 15,-8 6-32-15,1 6 0 0,1-2-464 0,1 0-80 16,-2-3-32-16,2 1 0 0,6-1 400 0,-1-8 80 16,7 3 16-16,6-6 0 15,1-4 560-15,6 1 112 0,3-2 32 0,0-21 0 0,0 0-336 0,0 0-64 16,28 70-16-16,-28-70 0 0,0 0-496 0,0 0-112 16,0 0 0-16,74 68-16 0,-74-68-48 0,0 0 0 15,0 0 0-15,82 43 0 0,-82-43-128 0,0 0-128 16,0 0 144-16,89 49-144 0,-89-49 0 0,0 0 128 15,0 0-128-15,75 64 0 0,-75-64 0 0,0 0-240 16,35 67 48-16,-35-67 16 0,0 0 0 0,12 62 0 16,-12-39 0-16,-3-2 0 0,-4-4 176 0,-2 2 0 15,-1-1 0-15,-3 3-128 0,-1-2 448 0,-6 3 80 0,0-1 32 16,-2 2 0-16,-4 0 576 0,-6 3 112 0,-1 0 32 0,-7 3 0 16,3-1-448-16,-3-2-64 0,0 1-32 0,2-5 0 15,-2-1-352-15,3-10-80 0,2 1-16 0,6-9 0 31,1-1-992-31,7-7-208 0,7-4-48 0,5-8-13872 0</inkml:trace>
  <inkml:trace contextRef="#ctx0" brushRef="#br0" timeOffset="5856.61">28125 9186 39615 0,'-14'0'1760'0,"7"0"352"0,7 0-1680 16,7 5-432-16,-7-5 0 0,0 0 0 0,0 0 192 0,0 0-64 15,98 26 0-15,-98-26 0 16,120 32-512-16,-120-32-96 0,139 35-32 0,-62-18 0 16,5 0-2336-16,12-3-480 0,7 4-80 0,9-4-32 0</inkml:trace>
  <inkml:trace contextRef="#ctx0" brushRef="#br0" timeOffset="16714">18745 16550 11967 0,'-4'5'1072'0,"-1"-1"-864"0,5-4-208 0,0 0 0 16,0 0 576-16,0 0 80 0,0 3 16 0,-4-1 0 15,4 2-528-15,-3-4-144 0,1 3 0 0,-1-3 0 32,1 2-576-32,-2-2-192 0,-4 3-48 0,-1 1 0 0,0 1 816 0,1 4 0 0,-6 5 0 0,1 0 0 15,1 1 1296-15,2 4 176 0,-4 2 16 0,2-2 16 16,-2 6 224-16,-2-1 64 0,0 2 0 0,-1 0 0 15,0 4-608-15,-1 1-112 0,1 6-32 0,-4 1 0 16,3 2-288-16,-1 0-64 0,2 9-16 0,-4 7 0 16,2 1-224-16,3-3-32 0,6 4-16 0,1-6 0 0,9 0 32 0,0-6 0 15,9-3 0-15,1-3 0 0,7 0-256 0,4-5-48 16,5 0-128-16,-26-35 192 16,60 49-1392-16,-60-49-272 0,73 40-64 0,-73-40-11696 15</inkml:trace>
  <inkml:trace contextRef="#ctx0" brushRef="#br0" timeOffset="17418.13">19300 17102 12895 0,'-3'0'1152'0,"0"-1"-928"15,3-3-224-15,0 4 0 0,0-3 768 0,-2 1 96 16,-2-7 32-16,-1 0 0 0,-2 1-576 0,-2-4-128 16,-1-2 0-16,-2 5-16 15,1 0-896-15,-1 6-176 0,2-3-48 0,-3 6 0 16,-2 0-16-16,1 6 0 0,0-3 0 0,-5 6 0 0,3 3 1088 0,-3-1 224 0,1 4 32 0,1-1 16 15,0 0 752-15,-1 3 160 0,1 1 32 0,-1-1 0 16,4 2 128-16,0 2 48 0,2 0 0 0,3-2 0 16,1 2-400-16,3-2-80 0,-1 6-16 0,5-2 0 15,-1-1-528-15,2 1-112 0,3-1-32 0,3-4 0 16,-1-1-352-16,3 1-240 0,1-4 48 0,-4 1 0 31,8-1-640-31,-5 0-128 0,-8-14-32 0,0 0 0 0,0 0 128 0,61 40 32 0,-61-40 0 0,0 0 0 16,0 0 592-16,80 25 240 0,-80-25-176 0,0 0 176 15,0 0 400-15,93-16 176 0,-93 16 48 0,0 0 0 0,66-40 32 16,-47 22 16-16,2 1 0 0,-7 0 0 0,0-3-496 0,2 0-176 16,-6-7 0-16,2 3 144 0,-1-6-272 0,-2 1-64 15,3-3-16-15,0 10 0 16,-3-1-288-16,-1 2-48 0,3 2-16 0,-4 3 0 16,0 3 96-16,0 7 16 0,-6 3 0 0,3 3 0 0,-4 3 240 0,0 3 48 15,0 2 16-15,-2 6 0 0,0 2 288 0,1 1 64 16,-6 2 16-16,2 8 0 0,-1-1 672 0,-2 2 128 15,-1 6 16-15,0 5 16 0,0-3-32 0,-3 4 0 16,2 7 0-16,-2-1 0 0,-1-3-368 0,6 1-80 16,-5-8 0-16,7-6-16 15,5-2-1024-15,5-11-208 0</inkml:trace>
  <inkml:trace contextRef="#ctx0" brushRef="#br0" timeOffset="17716.62">19980 17574 4607 0,'-16'18'400'0,"6"-10"-400"0,1 1 0 0,4-5 0 0,5-1 5200 0,0-3 960 16,2 0 192-16,1 0 48 0,-3 0-4784 0,2 2-944 15,-2-2-192-15,-2 0-32 16,-1 0-3328-16,-1 3-640 0,-3 3-144 0,-1 1-32 16,-1 1 608-16,-7 3 112 0,2 6 32 0,-3 1 0 0,-2 4 3216 0,-2 8 656 15,0-2 128-15,-4 6 32 0,3 1 1680 0,1 2 352 16,-2 1 64-16,2-6 16 0,4-1-1280 0,3-8-256 16,5-3-64-16,6-7-8704 15,6-8-1728-15</inkml:trace>
  <inkml:trace contextRef="#ctx0" brushRef="#br0" timeOffset="18393.36">20902 17012 23951 0,'-12'14'1056'0,"3"-9"224"0,4 0-1024 0,5-1-256 15,0-4 0-15,0-4 0 0,2 4 544 0,1-5 48 16,-3 1 16-16,4-4 0 16,-4-3-1136-16,0-1-240 0,-4-2-32 0,-5 2-16 15,-1-2-1040-15,-2 5-224 0,-4 1-32 0,-3 8-16 0,-2 0 1408 0,-4 8 272 16,1 4 64-16,-2 2 16 0,2 0 1360 0,-3 7 272 16,1 2 48-16,4 3 16 0,-5 0 288 0,5 2 64 15,4 7 16-15,1 0 0 0,0-1-624 0,1 3-128 16,5 1-32-16,-3 2 0 0,6-3-624 0,1 1-128 0,5-1-32 0,2-7 0 15,5-1-128-15,4-4 0 0,3-5 0 0,-12-20 0 32,0 0-160-32,54 40 160 0,-54-40 0 0,0 0-144 0,0 0 144 0,105-3-160 0,-105 3 160 0,0 0-160 15,89-45 160-15,-89 45 0 0,62-53 0 0,-32 19 0 16,-4-3 0-16,-1-3 0 0,-1-7 0 0,-1 2 0 16,-1 1 144-16,-1-5 16 0,-3 1 0 0,-1-5 0 15,2 5-32-15,-5-1-128 0,-2 4 192 0,1-6-64 16,-3 2-128-16,-1 0 0 15,-1 6 0-15,-4-2 0 0,-2 1 0 0,-2 8 0 0,-2-3 0 0,2 4 0 0,5 4 0 0,-5 5 0 16,0 8 0-16,0 8 0 0,0 3 272 0,-5 5 32 16,1 8 0-16,-1 2 0 15,-4 10 256-15,1 4 48 0,-1 4 16 0,-3 4 0 16,1 3 128-16,-4 9 16 0,4 0 16 0,-3 1 0 0,2 4-48 0,0 2-16 16,-2 5 0-16,2 2 0 0,1 3-224 0,-3 2-48 15,4 2-16-15,-1-2 0 0,3 1-432 0,3-4 0 16,-2 1 0-16,1-5 0 15,1-5-1280-15,2-4-224 0,1 2-48 0,0-7-14416 0</inkml:trace>
  <inkml:trace contextRef="#ctx0" brushRef="#br0" timeOffset="18660.29">21540 17269 19343 0,'-16'25'848'0,"4"-9"192"0,1 1-832 0,3-5-208 0,4 0 0 0,-1-6 0 16,1 8 1136-16,-9 3 176 0,-5 18 32 0,-6 5 16 16,-2 9-1104-16,-2-1-256 0,-4-1 0 0,1-1 0 15,0-3-1280-15,-3 1-240 0,3-2-32 0,1 1-16 31,6 1-192-31,0-10-32 0</inkml:trace>
  <inkml:trace contextRef="#ctx0" brushRef="#br0" timeOffset="18973.93">22050 16912 35007 0,'-14'21'1552'0,"7"-8"320"0,6-7-1488 0,1 1-384 0,0-5 0 0,1 2 0 16,1-4 448-16,3 5 32 0,-3-2 0 0,2 3 0 31,1 1-1568-31,-3-2-304 0,-2 0-64 0,-4 2-16 16,1 2-1808-16,-3-2-368 0,-2 5-80 0,-1 0-16 15,-3 2 1936-15,-2 0 384 0,3 0 80 0,1 2 0 0,5-3 3328 0,-1 5 672 0,6-4 128 0,2 0 32 16,2 3 128-16,1-5 48 0,-5-12 0 0,0 0 0 16,0 0-1712-16,52 44-320 0,-52-44-80 0,0 0-16 15,0 0-864-15,0 0-192 0,96 5-16 0,-96-5-16 16,0 0-960-16,0 0-192 16,92-26-32-16,-92 26-16 0,0 0 368 0,77-26 80 0,-77 26 16 0,0 0 0 15,78-31 384-15,-78 31 64 0,58-32 32 0,-58 32-11408 16</inkml:trace>
  <inkml:trace contextRef="#ctx0" brushRef="#br0" timeOffset="19209.61">22733 16770 12895 0,'-17'8'1152'0,"8"-2"-928"16,1-1-224-16,2-2 0 0,6 1 2720 0,0-3 496 15,-3 6 112-15,3 0 0 0,-5 11-1536 0,-1-1-304 16,-1 9-64-16,2 0-16 0,-4 1-1184 0,1 0-224 15,-1 0 0-15,0 2-144 0,-3 3 144 0,2 2 0 16,-3 3 0-16,3 1 0 0,-2 2 864 0,-2 0 160 16,2 4 16-16,1-4 16 0,1 4-32 0,1-4-16 0,2 3 0 0,-2-3 0 15,6 0-688-15,-6 0-144 0,4-1-32 0,-2-4 0 32,5-2-848-32,-1-4-192 0,6 3-16 0,2-10-14928 0</inkml:trace>
  <inkml:trace contextRef="#ctx0" brushRef="#br0" timeOffset="19524.41">23274 16339 20271 0,'-11'4'896'0,"2"1"192"0,4 2-880 0,2-5-208 16,6 1 0-16,-3 3 0 0,2-3 1344 0,1 6 240 15,6 1 32-15,0 11 16 0,0 5-1008 0,3 2-208 16,2 5-32-16,-6 0-16 0,3 6-368 0,1 4 0 16,-1 2 0-16,-3 8 0 0,4 1 0 0,-3-2 0 15,0 5 0-15,0 1 0 0,-4-1 128 0,0 4 64 16,2 2 16-16,-5 1 0 0,-1-1 208 0,-2 3 32 16,-1 1 16-16,-7-7 0 0,-5-2-16 0,-1-6-16 0,-3-1 0 0,-1-8 0 15,-2 1 208-15,-5-4 32 0,0 0 16 0,-4-5 0 16,1 0-272-16,-3 1-48 0,-1-1-16 0,0-4 0 15,-2-1-528-15,0 1-96 0,0-5-32 0,-1 4-9904 16,1-6-1984-16</inkml:trace>
  <inkml:trace contextRef="#ctx0" brushRef="#br0" timeOffset="26956.61">24098 17649 18431 0,'-5'9'1632'15,"-4"-6"-1312"-15,5 3-320 0,3-6 0 0,1 3 176 0,-7 2-48 0,-2 4 0 0,-5 7 0 47,-7 3-544-47,-3 7-112 0,-1 0-32 0,1 2 0 16,0 2 32-16,-3-3 0 0,3 7 0 0,-2-3 0 0,-4 9 880 0,-1 5 176 0,-4 2 48 0,-2 6 0 15,3-3 864-15,-6 2 176 0,-1-3 48 0,3-2 0 16,1-5-352-16,4-13-64 0,6-6-16 0,4-9-12704 16</inkml:trace>
  <inkml:trace contextRef="#ctx0" brushRef="#br0" timeOffset="27397.63">24899 16449 19343 0,'-17'14'1728'0,"3"-5"-1392"0,11-2-336 0,-1-6 0 16,4 3 1872-16,-5 1 304 0,-4 7 64 0,-10 6 16 15,-2 4-1152-15,0 5-224 0,2-1-48 0,2-4-16 32,1 1-2192-32,0-2-432 0,-1 2-96 0,-1 3-16 0,-6 2-320 15,1 5-64-15,1-2 0 0,-1 9-16 0,-3 0 2128 0,3 4 416 0,-1 4 96 0,1 1 0 16,6 0 1760-16,-1 3 352 0,8 2 64 0,-2-2 0 15,3-3-704-15,4 0-128 0,5 0-48 0,0-7 0 0,5-9-1488 0,4 0-320 16,5-5-48-16,-14-28-13376 16</inkml:trace>
  <inkml:trace contextRef="#ctx0" brushRef="#br0" timeOffset="27967.69">25640 16559 29487 0,'-10'26'1296'0,"4"-9"288"0,5-3-1264 0,2-5-320 0,3-4 0 0,-1-1 0 15,4-1 320-15,2 2 16 0,-9-5 0 0,0 0 0 32,0 0-1920-32,70 46-384 0,-70-46-80 0,0 0 0 0,0 0-416 15,35 43-80-15,-35-25-16 0,-4-1 0 0,2 6 2560 0,-6-1 448 0,1 12 112 0,0-1 16 0,-2 8 2176 0,0 1 448 16,1 5 64-16,1-3 32 16,1 1-1120-16,3-5-208 0,1 0-48 0,2-5-16 15,0 0-1152-15,0-4-240 0,-3 1-32 0,3-3-16 16,-4-1-992-16,2-2-208 0,-1 0-32 15,-2-3-16-15,1-2-624 0,-1-4-128 0,1 1-32 0,1-8 0 16,1 2 464-16,2-3 80 0,2-4 32 0,1-5 0 0,3 0 656 0,1-5 128 16,1 0 16-16,3-7 16 0,1 1 464 15,5-5 96-15,3-6 0 0,4 1 16 0,-24 21 32 0,54-51 0 16,-19 22 0-16,0-3 0 0,-35 32 32 0,76-62 16 16,-76 62 0-16,82-56 0 0,-82 56-256 0,75-40-48 15,-75 40-16-15,0 0 0 0,84-19-304 0,-84 19-64 0,0 0-16 0,0 0 0 16,0 0-96-16,59 40-32 15,-55-26 0-15,-4 3 0 0,-4 2 352 0,-1 2 240 0,0 2-48 0,-8 3 0 16,0 0 368-16,-5 2 64 0,-3 2 16 0,-5-4 0 16,-2 0-224-16,-7-3-32 0,-3 3-16 0,-7-4 0 15,-1 1-64-15,-2-2-16 0,-1-2 0 0,5-2 0 16,2-1 256-16,6-5 48 0,-1 1 16 0,8-9 0 16,6-1-1024-1,6-4-208-15</inkml:trace>
  <inkml:trace contextRef="#ctx0" brushRef="#br0" timeOffset="28277.4">26924 17269 12895 0,'-8'0'1152'0,"1"4"-928"15,5-4-224-15,-2 3 0 0,3-1 1936 0,-3 5 352 16,-10 4 64-16,-3 6 16 0,-13 9-640 0,-1 6-112 0,-9 6-16 16,1-2-16-16,-1 4-912 0,4 4-176 15,-4-4-48-15,1 4 0 0,3-1 240 0,1-3 32 0,3 0 16 16,6 0 0-16,0-8-480 0,2-3-112 0,5-1-16 0,5-7-9504 15,2 0-1904-15</inkml:trace>
  <inkml:trace contextRef="#ctx0" brushRef="#br0" timeOffset="28936.44">27459 16937 18431 0,'-12'2'1632'0,"3"-2"-1312"16,8 0-320-16,1 0 0 0,0 0 2144 0,0-2 352 0,0 2 80 0,-7-4 16 15,1 1-1280-15,5 1-256 0,-3-1-48 0,4-1-16 31,0 2-1760-31,4 2-336 0,-3 2-80 0,3 2-16 16,1 1-464-16,0 4-112 0,2-1-16 0,-3 6 0 0,3-2 1152 0,2 2 208 0,-9-14 48 0,0 0 16 16,31 40 1776-16,-31-40 368 15,0 0 64-15,47 42 16 0,-47-42-48 0,0 0 0 0,0 0 0 0,92 28 0 16,-92-28-1040-16,0 0-192 0,89-9-64 0,-89 9 0 16,0 0-512-16,96-34 0 0,-96 34-192 0,59-37 48 15,-59 37-576 1,53-44-112-16,-53 44-32 0,40-45 0 0,-23 21 192 0,-3-4 32 0,-4 2 16 0,-4 0 0 15,-1 3 448-15,-10 0 176 0,-1 2-128 0,-4 4 128 0,0-2 144 0,-8 1 112 16,1 1 32-16,-6 1 0 16,2 2 96-16,-2 4 0 0,1 1 16 0,-3 2 0 0,1 6-256 0,-2 2-144 15,-6 6 160-15,6 4-160 0,-3 4 0 0,1 5 0 16,-2 2 0-16,2 3 0 0,2-1 352 0,0 6-32 16,3 1 0-16,-1 4 0 0,0 1 512 0,3-1 80 15,-2 5 32-15,6-1 0 0,3 1-80 0,5-2-16 16,5 2 0-16,8-3 0 0,5 3-96 0,5-6-32 15,7-2 0-15,-21-32 0 0,59 52-384 0,-59-52-80 0,73 40 0 0,-73-40-16 16,91 23-240-16,-91-23 0 0,108 3 0 0,-108-3 0 31,122-14-864-31,-122 14-112 0,148-38-32 0,-73 15-16624 0</inkml:trace>
  <inkml:trace contextRef="#ctx0" brushRef="#br0" timeOffset="31449.84">28566 17224 11967 0,'-21'19'1072'0,"7"-6"-864"0,0-1-208 0,7-7 0 16,5 0 944-16,-1-1 144 0,-1 4 16 0,-3 3 16 15,-1 6 800-15,-5 8 144 0,0-1 48 0,-3 2 0 16,0-1-1344-16,4-1-272 0,-5-3-48 0,3 5-16 15,-4 2-432-15,1 1 0 0,-1 6 0 0,-3 0 0 16,2 2 0-16,-2 3 240 0,-1 0-64 0,-4-2-16 16,3-1 0-16,-3-4 0 0,3-5 0 0,0-6 0 15,6-6-336-15,5-11-64 0,7-1-16 0,5-11-11136 16</inkml:trace>
  <inkml:trace contextRef="#ctx0" brushRef="#br0" timeOffset="31905.14">28871 16703 32255 0,'-28'23'1424'0,"12"-12"304"0,6 1-1392 0,6-7-336 15,4-2 0-15,4-3 0 0,1 0 800 0,4 4 96 0,5-4 0 0,-14 0 16 16,0 0-784-16,0 0-128 0,111-30 0 0,-111 30-176 31,0 0-1088-31,99-45-208 0,-99 45-64 0,0 0 0 16,95-38-400-16,-95 38-96 0,0 0-16 0,81-18 0 15,-81 18 1296-15,0 0 256 0,0 0 48 0,95 21 16 0,-95-21 1664 0,38 32 336 16,-22-10 64-16,-4 4 16 0,0 0-80 0,-10 6-16 0,-1 3 0 0,-2-1 0 16,-1 10-720-16,-7-4-128 0,-5 5-48 0,2-1 0 15,-5-1-464-15,-2 3-192 0,-1-3 176 0,-2-3-176 16,-1 0 0-16,0-1 0 0,-3-3-176 0,-3 3 176 15,-4-3-464 1,-2-3 16-16,0-1 16 0,-3-5 0 0,1 0 112 0,-1-1 32 0,1-4 0 0,-1-4 0 16,5-6 288-16,-2-3 0 0,9-4-128 0,5-5 128 0,3-4 0 0,8-1 272 15,1-4-48-15,9-4-16 0,2-5-32 0,7-3-16 16,6-1 0-16,8-10 0 0,3 3-160 0,9-8 0 16,5-3 144-16,5-4-144 0,6 1 0 0,3 3 0 15,-54 40 0-15,111-63 0 16,-111 63-304-16,114-47-128 0,-114 47-16 0,115-31-16 31,-115 31-944-31,111-9-176 0,-111 9-32 0,98 14-16 0,-98-14 592 0,76 21 112 0,-76-21 32 0,0 0-6208 16,103 28-1248-16</inkml:trace>
  <inkml:trace contextRef="#ctx0" brushRef="#br0" timeOffset="33193.49">21460 7383 3679 0,'-2'4'320'0,"-2"-4"-320"0,4 0 0 0,0 3 0 31,-3-1-336-31,3-2-144 0,-2 0-32 0,-1 4 0 0,-3 1 512 0,3-2 0 0,-2-1 0 0,5-2 160 16,-6 0-160-16,5 0 0 0,-1 0 0 0,-2-2 0 15,1-1 352-15,-2 3 32 0,0 0 16 0,-2 0 0 16,0 3 1472-16,-2-1 304 0,0 5 48 0,-3-2 16 16,2 4-432-16,-1-4-80 0,1 4 0 0,3 0-16 15,0-1-704-15,3 1-144 0,-1 0-32 0,5-4 0 16,2 4-592-16,5-1-240 0,0 1 176 0,5 3-176 15,4 2 0-15,3 0 128 0,-19-14-128 0,0 0 0 16,80 59 272-16,-80-59 16 0,73 54 0 0,-73-54 0 16,68 63-288-16,-68-63 0 0,78 78 0 0,-78-78 0 15,81 93-384-15,-38-48-48 0,-3 4 0 0,-40-49 0 0,93 82 160 0,-93-82 16 16</inkml:trace>
  <inkml:trace contextRef="#ctx0" brushRef="#br0" timeOffset="36493.39">30169 16127 23039 0,'-26'17'2048'0,"10"-4"-1648"0,-1-3-400 0,8-1 0 16,9-1 1152-16,0-4 160 15,0 1 32-15,0 9 0 16,0 7-1344-16,0 7-480 0,0 1 16 0,2 6 0 16,5-3-1584-16,-6 2-304 0,6-2-64 0,2 3-16 15,5-1 1088-15,-2 3 224 0,6 7 32 0,6 1 16 0,6 7 2064 0,6 0 416 0,4-3 64 0,2 3 32 16,0 1 624-16,2 1 128 0,-1 8 32 0,-3 5 0 16,-1 2-1040-16,-8 6-208 0,-8 0-32 0,-13-4-16 15,-6-1-1312 1,-8 0-272-16,-3-8-48 0,-10-4-16 0,-4-1-1648 0,-7 1-320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8:09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10401 12776 8287 0,'-3'3'736'0,"3"-3"-592"0,0 0-144 0,1-3 0 0,1 3 720 0,-2 0 112 16,2-4 32-16,1 4 0 0,-1-1-608 0,2 1-112 15,-4-4-16-15,0 4-128 0,-4 4 176 0,2-3-176 16,-3-1 160-16,2 4-160 0,-3-1 496 0,3-3 0 15,-1 0 0-15,3-3 0 0,-1 3-112 0,2-5-32 16,0-1 0-16,0-1 0 0,3 2-352 0,1 2 0 16,1-3 0-16,-1-2 0 0,1 3 0 0,0-2 0 15,2-2-128-15,2 0 128 0,-4 4 0 0,4-4-128 16,-1 4 128-16,1 0 0 0,0-2-128 0,0 2 128 16,-1 1-128-16,1 4 128 0,1-2 0 0,3-1 0 15,-5 3 0-15,5 0-128 0,0-4 128 0,1 3 0 16,0-3 0-16,0 1 0 0,2 3 128 0,-2-6 0 0,0 3 0 0,2 3 0 15,-1-5 64-15,1 1 32 0,1 4 0 0,-3-5 0 16,4 3 160-16,-4-1 16 0,7-1 16 0,-6-1 0 16,4 2 32-16,-19 3 16 0,0 0 0 0,0 0 0 15,89-23 48-15,-89 23 0 0,0 0 0 0,0 0 0 16,94-12-16-16,-94 12 0 0,0 0 0 0,0 0 0 16,96-5-272-16,-77 1-48 0,2 4-16 0,0 0 0 15,-2-2-160-15,2-1 0 0,-2-1 0 0,2 3 0 16,-3-3 0-16,1 4 0 0,-2-2 0 0,1-1 0 15,3 3 0-15,-7 0 0 0,0 0 0 0,1-4 0 16,1 4 0-16,0-1 0 0,-1 1 0 0,1 1 0 0,-4 3 0 16,4-1 0-16,0-1 0 0,-1 2 0 0,3 1 0 15,-3 0 0-15,3-1 0 0,-2 1 0 16,3-2 0-16,-2 1 0 0,2-3 0 0,-1-1 0 0,-1 0 0 0,1 0 0 16,-1 0-128-16,0-5 128 15,3 2-720-15,0-2-80 0,0-4-16 0,-3 0-5488 16,4-1-1104-16</inkml:trace>
  <inkml:trace contextRef="#ctx0" brushRef="#br0" timeOffset="517.26">11907 12105 911 0,'-4'14'0'0,"2"-7"0"0,2-2 0 0,6 1 0 15,-5-6 976-15,3 0 112 0,1 3 32 0,6-3 0 16,4 2-1392-16,-15-2-288 0,0 0-48 0,0 0-16 15,0 0-16-15,93 24 0 0,-81-22 0 0,-3 5 0 16,-1-2 1632-16,1 0 320 0,0 2 64 0,-4-1 16 0,4-1 1072 16,-4 0 224-16,4 4 32 0,-1-6 16 0,1 2-704 0,3 2-144 15,-1-1-32-15,1-3 0 0,-2-1-1200 0,6 1-240 16,-6 1-48-16,6-2-16 0,-2 1-352 0,4-3 0 16,-1 0-160-16,0 0 160 15,1 0-544-15,-4 0 0 0,3 4 0 0,1-3 0 0,-1 3 128 16,-3-4 32-16,-2 5 0 0,-1-2 0 0,-3 1 384 0,1 1 0 15,-5 0 0-15,1 1 0 0,-5 1 240 0,0 1 16 16,0-2 16-16,-5 6 0 0,-2-2 128 0,0 2 32 16,-2 2 0-16,-2-2 0 0,1 2 96 0,-4-1 32 15,2-3 0-15,-7 4 0 0,3 2-64 0,-3-2-16 16,-2 3 0-16,-7 0 0 0,2 6-144 0,-6 3-16 0,-1 2-16 16,-3 5 0-16,-8 4-16 0,-1 6 0 15,-2 6 0-15,-2 5 0 0,0 2-112 0,2-2-32 0,7-5 0 0,9-6 0 16,5-8-416-16,15-9-96 0,11-7-16 0,14-19-11920 15</inkml:trace>
  <inkml:trace contextRef="#ctx0" brushRef="#br0" timeOffset="7317.68">21374 12349 5327 0,'0'-5'464'0,"0"0"-464"16,2 5 0-16,-2-4 0 0,0 4 0 0,3-2 0 15,-3-5 0-15,4-1 0 0,1-6 0 0,4 0 0 16,-4 2 176-16,0 1 16 0,2-1 16 0,-3 7 0 16,1-2-208-16,-2 2 0 0,3 1 0 0,-5-1 0 15,3 5 432-15,-4 0 48 0,3 0 16 0,-3 0 0 16,2 3 144-16,2-1 48 0,-1-2 0 15,-3 4 32-15,0-4-192 0,2 3-32 0,1-1-16 0,-3 1 0 0,4 3-192 0,-2-3-32 16,1 1-16-16,-3-3 0 0,4 3-48 0,1 1 0 16,-5-2 0-16,2 3 48 0,-1-3-64 0,1-1-16 15,-2 5 0-15,0-5 0 0,0 5 128 0,0-6 32 16,-2 6 0-16,1-1 32 0,-1-1 80 0,2 3 16 16,-5-1 0-16,1 2 0 0,4-2-128 0,-3 5-32 15,-3-3 0-15,3 5 32 0,-2-2-64 0,-1 2 0 16,-1 0-16-16,0 3 0 0,4 1 192 0,-4 3 32 15,2-2 16-15,0 5 32 0,1-1-80 0,1 3-16 0,1-3 0 0,-2 3 0 16,1-4-48-16,3 1-16 0,0 1 0 16,-2-1 0-16,2 0-352 0,0-2 128 0,0-2-128 0,-5 2-6928 15,1-4-1440-15</inkml:trace>
  <inkml:trace contextRef="#ctx0" brushRef="#br0" timeOffset="8762.21">15693 12424 6447 0,'4'-2'576'0,"-1"-1"-576"0,-1 3 0 0,2 0 0 15,-4 0 1152-15,1-2 112 0,6-1 16 0,4-3 16 16,1-1-512-16,0-1-96 0,-1-1-32 0,-3 0 0 31,1 1-1040-31,-2 2-192 0,-2 3-64 0,-5-2 0 16,2-1 128-16,-2 3 32 0,-2 1 0 0,-1-1 0 0,1 3 800 0,-2 0 176 0,-1-4 16 0,-2 8 16 16,2-4 496-16,-4 3 112 0,1-1 16 0,-3 1 0 15,1 6-352-15,-1-4-64 0,-3 4-16 0,2 3 0 16,3-1-464-16,-5 1-80 0,6 2-32 0,-4 0 0 15,3 1 128-15,4-1 32 0,-4 0 0 0,4 4 0 0,1-4 48 0,4 3 16 16,-3-1 0-16,3-2 0 16,0 3-240-16,0-3-128 0,3 3 160 0,-3-3-160 0,0 0 0 0,0 4 0 15,4-6 0-15,-4 2 0 0,1 1 0 0,6-4 0 16,-1 1 0-16,-1-3 0 0,4 0 336 0,3-4 32 16,-2 0 0-16,2-2 0 0,2 3 0 0,0-3 0 15,2-3 0-15,1 0 0 0,-3 0-224 0,4-3-144 16,-4 1 192-16,-2-5-192 0,0-2 288 0,2 1-48 15,0-3-16-15,-5-1 0 0,3-2 160 0,-3 0 48 16,1-2 0-16,-1-1 0 0,-6 1-96 0,2-1-16 16,1-1 0-16,-6 1 0 0,0 0-80 0,-2-1-32 0,-2 4 0 0,-4-1 0 15,-1-3 128-15,4 2 32 0,-4 1 0 0,-3-3 0 16,1 4-240-16,-1 1-128 0,0 0 160 0,2 5-160 16,-6-1 0-16,0 0 0 0,4 4 0 0,-5 5 0 15,-1 5 0-15,4 4 0 0,-3 0 0 0,-1 8-160 31,1 6-688-31,0-2-144 0,3 5-32 0,-4 2-11200 0</inkml:trace>
  <inkml:trace contextRef="#ctx0" brushRef="#br0" timeOffset="9585.14">17581 12508 8287 0,'-4'3'736'0,"2"2"-592"15,2-1-144-15,0-1 0 0,0-3 320 0,-1 2 16 16,-1 5 16-16,-3 3 0 0,-2 3-352 0,-2 1 0 16,-2-1 0-16,3 5 128 0,-4-6-128 0,3 0 128 0,0-1-128 0,0 3 128 15,4-6 656-15,-4 5 144 16,4-1 32-16,-2-2 0 0,6 4 80 0,-5-2 32 0,3 2 0 0,3 4 0 15,-4-3-288-15,4 1-48 0,0 1-16 0,4 1 0 16,-1-1-32-16,6-3-16 0,1-2 0 0,3-3 0 16,1-4-416-16,3 2-64 0,-17-7-32 0,0 0 0 15,0 0-160-15,0 0 0 0,101 0 0 0,-101 0 0 16,0 0 256-16,0 0 80 0,106-17 16 0,-106 17 0 16,0 0 688-16,77-26 144 0,-77 26 32 0,0 0 0 15,52-35-384-15,-39 23-80 0,-5-2-16 0,-2 0 0 0,-3 0-400 0,-3-2-80 16,0-1 0-16,-5-6-16 0,-2 4-240 0,-2-5 128 15,-1 1-128-15,-3-3 0 0,1-2 528 0,2-2 16 16,-8 4 0-16,3-5 0 0,-1 5-208 0,-5 3-32 16,2 4-16-16,0 2 0 15,0 4-576-15,-4 5-112 0,-3 4-32 0,0 4 0 16,-4 9-1552-16,2 7-320 0,-8 6-64 0,1 10-10128 0</inkml:trace>
  <inkml:trace contextRef="#ctx0" brushRef="#br0" timeOffset="10364.74">19372 12582 25791 0,'0'0'2304'0,"0"0"-1856"0,3-1-448 0,3-3 0 16,-3 1 256-16,2 1-64 0,4-5 0 0,2-3 0 31,4-3-1600-31,-6 3-336 0,0-2-64 0,-4 3-16 16,-2 0-592-16,-4 6-112 0,-1 3-32 0,-3 0 0 15,1 7 1648-15,-5-2 320 0,-3 7 64 0,2-1 16 0,1 6 1264 0,-3 1 256 0,1-1 48 0,3 0 16 16,-1 4 608-16,0-2 128 0,2 2 32 0,0-1 0 16,4 2-496-16,3-1-112 0,-4 2-16 0,4-1 0 15,4 4-896-15,-2-5-176 0,1 5-144 0,4-6 192 0,0 1-192 0,2-4 0 16,3 2 0-16,-2-1 0 0,6-6-160 0,2 2 160 16,-1-6 0-16,-1-2-144 15,-16-6 144-15,0 0 0 0,0 0 0 0,90-11 0 0,-90 11 448 0,0 0 32 16,75-49 0-16,-75 49 0 0,45-47 112 0,-24 21 32 15,-1-2 0-15,-5-3 0 0,1 1 96 0,-6-1 32 16,-1 0 0-16,-4-1 0 0,-3-1-432 0,-2 2-96 16,-2 0-16-16,-6 4 0 0,-1 0 48 0,-5 0 16 15,-7 7 0-15,0 0 0 0,-3 5-272 0,-2 1 160 16,-4 9-160-16,-1 5 128 16,-8 3-688-16,3 4-144 0,-4 9-16 0,0 1-16 31,-1 2-688-31,0 2-144 0,7 2-32 0,3-6-10048 0</inkml:trace>
  <inkml:trace contextRef="#ctx0" brushRef="#br0" timeOffset="11212.6">22981 12556 9215 0,'3'-1'816'0,"-3"-3"-656"0,2 2-160 0,2-1 0 0,-4 3 256 0,0-4 32 16,3-1 0-16,2 0 0 0,0-4-416 0,1-3-96 16,-5 3-16-16,-1 1 0 15,-1 2-144-15,-1-2-48 0,-3 4 0 0,-2 2 0 0,-4-1 720 0,3 6 144 16,-5-1 16-16,-1 7 16 0,-1 0 768 0,-3 5 160 16,3 1 16-16,-1 4 16 0,0 2 240 0,1-2 64 15,1 6 0-15,0-1 0 0,2-3-560 0,-1 2-96 16,5-1-32-16,1 3 0 0,3-6-752 0,-1 2-160 15,1-2-128-15,4 2 192 0,0-4-192 0,6 1 0 16,-1-4 0-16,2 0 0 0,3-2 0 0,3 2 0 0,0-2 0 0,3-2 0 16,0 3-160-16,0-8 160 0,-16-5 0 15,0 0-144 1,0 0 144-16,88 12 0 0,-88-12 0 0,0 0 0 0,84-21 320 0,-84 21 112 0,0 0 16 0,98-54 0 16,-98 54 128-16,61-49 16 0,-61 49 16 0,52-57 0 15,-29 26-272-15,-4-4-48 16,-7 0-16-16,-3 0 0 0,-6 0-272 0,-3-1 128 0,-3 6-128 0,-6-1 0 15,-2 8 0-15,-4 2 0 0,-4 4 0 0,-2 6 0 16,-5 3 0-16,-2 8 0 16,-2 3 0-16,-1 4 0 0,5 5 0 0,-4 2 0 0,6 2 0 0,-3-2 0 0,1 5-288 15,0 2-16-15,3 0 0 0,1-2 0 16,1 3-1280-16,2-4-256 0</inkml:trace>
  <inkml:trace contextRef="#ctx0" brushRef="#br0" timeOffset="11999.7">25009 12546 16575 0,'-2'-4'1472'0,"2"4"-1168"0,2-5-304 0,0 2 0 16,1 1 896-16,-3-5 112 0,2 2 16 0,0-7 16 31,3-6-1472-31,-5 2-288 0,-3 1-64 0,-3 1-16 16,1 5-1568-16,-2 4-320 0,2 1-64 0,-4 4-16 15,1 0 1744-15,-3 6 336 0,2 1 80 0,-1 1 16 0,0 3 1552 0,1 6 320 16,0-3 64-16,-3 7 16 0,3 0 688 0,2-2 144 0,4 4 32 0,-3-2 0 16,5-4-512-16,1 2-112 0,0 2 0 0,3-3-16 15,1 2-992-15,1 0-192 0,0-3-32 0,2 0-16 16,2 4-352-16,1-5 0 0,3 1 0 0,-3-4 0 16,6 1 0-16,1-6 0 0,-17-8 128 0,0 0-128 0,0 0 128 15,84 23-128-15,-84-23 128 0,0 0-128 0,82-11 0 0,-82 11 0 16,0 0 0-16,92-34 128 0,-92 34-128 0,0 0 192 15,91-61-64-15,-91 61 0 16,52-53 192-16,-52 53 64 0,38-54 0 0,-26 27 0 0,-3 0-160 0,-5 3-32 16,-4 1 0-16,-9 1 0 0,-5 4-192 0,-3 1 0 15,-8 3 128-15,-3 5-128 0,-3 1 0 0,-4 8 0 16,-5 0 128-16,0 5-128 0,0 4 256 0,1 3 0 16,1 2 0-16,2 3 0 0,-1 4 128 0,7-4 48 15,1-1 0-15,4 1 0 0,4-4-432 0,0 1 0 16,4-2-224-16,7-7-13360 0</inkml:trace>
  <inkml:trace contextRef="#ctx0" brushRef="#br0" timeOffset="16532.14">25760 3811 7359 0,'-5'5'656'0,"2"-1"-528"0,3-4-128 0,-4 3 0 0,2-1 816 0,-1-2 128 15,-2 7 16-15,-4-2 16 0,-3 4-320 0,-2 1-64 0,0-1-16 0,2 0 0 16,-2 0-272-16,0-3-64 0,2 0-16 0,-1-1 0 16,5 4 32-16,-1-1 0 15,4-2 0-15,-1 2 0 0,-1 4 208 0,6 1 48 0,1 1 16 0,1 3 0 16,6 11-336-16,-5-2-192 0,5 9 192 0,-2 3-192 15,1 4 0-15,2 2-352 0,5 8 48 16,-5 5-6928 0</inkml:trace>
  <inkml:trace contextRef="#ctx0" brushRef="#br0" timeOffset="20130.75">23254 13516 911 0,'0'0'0'0,"0"-3"0"16,4 1 0-16,-4-2 0 0,0 4 432 0,2-3 0 16,-2 3 0-16,3-5 0 0,1 1-48 0,1-5-16 0,4 1 0 0,-1 3 0 15,-2-4-240-15,-1 4-128 0,2 1 128 0,-2-1-128 16,-2 1 128-16,3-1-128 0,-6 5 128 0,3-3-128 16,-3 1 576-16,0-2 64 15,0 4 0-15,-3-3 0 0,3 3 320 0,0 0 64 16,-4 0 0-16,2 0 16 0,2 3-16 0,0-3-16 0,0 0 0 0,0 0 0 15,0 4-432-15,0-2-64 0,0 1-32 0,2 2 0 16,-2-1-96-16,4 1-32 0,-4-1 0 0,3 1 0 16,2 4 128-16,-3-4 32 0,2 3 0 0,1 1 0 15,-2 0-64-15,3 0-16 0,-3 3 0 0,0 5 0 16,1 1 80-16,-2-4 0 0,1 12 16 0,1-4 0 16,1 4 288-16,0-3 48 0,-1 7 16 0,4-8 0 0,1 1-336 15,5-2-64-15,-4-4-16 0,3-3 0 16,1-2-1360-16,1-5-288 0</inkml:trace>
  <inkml:trace contextRef="#ctx0" brushRef="#br0" timeOffset="21327.58">15610 13610 21183 0,'-7'7'1888'0,"3"-5"-1504"0,4-2-384 0,0 0 0 16,0 0 432-16,0 0 16 0,-5 0 0 0,2 3 0 16,-6 1-448-16,-5-2 0 0,2 1 0 0,-2 2 0 15,-2 4-576-15,0 0 16 0,1-1 0 0,-3 1 0 0,3 3 160 0,-1-1 16 16,2-3 16-16,-3 5 0 0,3 1 368 0,1-1 192 16,3 5-32-16,1-2 0 0,2 1 400 0,2-3 80 15,0 5 0-15,1 2 16 0,1 0-208 0,1 2-32 16,2-4-16-16,2 2 0 0,1-2-400 0,1 2 128 15,1 0-128-15,-1-4 0 0,1 2 0 16,-2 2 0-16,2-2-224 0,4 2 80 0,-5-2-48 0,3 2-16 16,1 2 0-16,5-2 0 0,-3-2 208 0,6-3 0 15,-4-6-160-15,7 2 160 0,-19-12 0 0,0 0 0 16,0 0-144-16,106-12 144 0,-71-5 0 0,0-10 0 16,0 0 0-16,1-8 0 0,3 0 0 0,-8-9 0 15,4-1 0-15,-9-4 0 0,-1-8 0 0,-5 5 256 0,-2 3-64 16,-9 0 0-16,-1 5 16 0,-8 4 0 0,0 2 0 0,-8 5 0 15,-1 3-208-15,-9 3 176 0,-2 2-176 0,-5 3 160 16,-4 4 160-16,-3 1 16 0,-3 6 16 0,-3-1 0 16,-2 9 128-16,0 3 32 0,0 7 0 0,3 3 0 15,2 2-512-15,0 9 0 0,4 3 0 0,-2 3 0 32,9 4-512-32,-1-7-32 0,11 4-16 0,9-5-10832 0</inkml:trace>
  <inkml:trace contextRef="#ctx0" brushRef="#br0" timeOffset="21987.19">17324 13568 15663 0,'-14'6'1392'0,"4"-1"-1120"0,8-2-272 0,2-3 0 16,0 0 1472-16,0 4 224 0,-5 1 48 0,-4 4 16 15,-3-1-1072-15,3 1-224 0,-1-4-32 0,3 4-16 16,2-4-1568-16,-4 2-304 0,0-2-64 0,1 4-16 15,-1 0 208-15,-3 1 48 16,1 6 0-16,-3-2 0 0,2 7 992 0,3-6 288 0,-5 6 0 0,6-3-128 0,3 3 1184 0,1-6 240 16,4 1 48-16,2-2 16 0,6 0-80 0,5 2-32 15,1-2 0-15,3-4 0 0,6 2-800 0,-23-12-144 16,0 0-48-16,0 0 0 0,104 21-256 0,-104-21 0 16,0 0-176-16,0 0 176 15,110-21-480-15,-110 21 16 0,0 0 0 0,85-26 0 16,-85 26 224-16,0 0 48 0,88-35 16 0,-88 35 0 0,0 0 176 0,80-40 0 15,-54 26 0-15,-5 0 0 0,-2-1 0 0,-3-3 128 16,-6 4-128-16,-5 0 0 0,-1 2 176 0,-8-2-48 0,-1 2 0 0,-4 2 0 16,-3-3 640-16,-4-4 112 0,1 0 16 0,-4-6 16 15,-4 0-16-15,-3-3-16 0,0 3 0 0,-6 3 0 16,-1-3-432-16,-3 2-64 0,-4 7-32 0,-4 9 0 16,0 5-480-16,3 9-112 0,2 1-16 0,1 2 0 31,7 2-896-31,4 4-176 0,8 2-32 0,7 3-9888 0</inkml:trace>
  <inkml:trace contextRef="#ctx0" brushRef="#br0" timeOffset="22726.24">19210 13746 14735 0,'-14'5'1312'0,"9"-5"-1056"0,1 0-256 0,8 0 0 0,-4 0 1184 0,1-2 176 15,-1-1 48-15,-1-1 0 0,1-1-448 0,-4-3-64 16,4 2-32-16,-3-2 0 16,1 8-1184-16,-7-4-256 0,1 2-32 0,-5-1-16 15,3 6-48-15,-4-1-16 0,2 5 0 0,-4-2 0 0,2 8 864 0,-2 0 160 16,4 5 48-16,-3-1 0 0,1 2 496 0,0 4 96 15,2 3 32-15,1 0 0 0,6-3 16 0,1 3 0 16,1-3 0-16,6 1 0 0,-1-1-384 0,5-6-80 16,2 2-16-16,5-1 0 0,0-6-544 0,7-3 0 15,-21-9 0-15,0 0 0 16,0 0-448-16,109 0-160 0,-109 0-32 0,0 0 0 16,98-39-192-16,-98 39-32 0,59-36-16 0,-31 18 0 0,-5 1 880 0,-4 0 0 0,2-1 256 0,-7 1-64 15,3-1 656-15,-5-1 144 0,2-2 32 0,-5 4 0 16,0-2-128-16,-1 1-32 0,-6-3 0 0,2 4 0 15,-4-2-432-15,-6-4-96 0,1-1-16 0,-4-4 0 16,-1 7-320-16,-4-5 144 0,0 7-144 0,-5-2 0 16,-2 7 224-16,0 2-64 0,2-2-16 0,-5 0 0 15,1 2-144-15,0 6 0 16,-3-2 0-16,0 8 0 0,-2 0-864 0,2 8-96 0,-4 6-32 16,2 4 0-16,-1 4-1120 0,3 8-208 0,0 7-48 0,6 4-8112 15</inkml:trace>
  <inkml:trace contextRef="#ctx0" brushRef="#br0" timeOffset="23432.92">21115 13574 12895 0,'-9'8'1152'0,"4"-3"-928"16,5-5-224-16,0 0 0 0,1 0 1248 0,-1 4 208 15,-1 1 32-15,-3-1 16 0,1 6-352 0,1-1-80 16,-5 0-16-16,2 3 0 0,-1-4-928 0,-1 5-128 16,2-3-160-16,0 2 160 0,0 2-384 0,1 0 32 15,-1 7 16-15,-2-2 0 0,2 6 336 0,0-3-176 16,1 4 176-16,4 0-128 0,0 2 128 0,0 2 256 15,4 1-64-15,1-3-16 0,4-7 16 0,3 0 16 16,2-5 0-16,3-8 0 0,1 1-208 0,4-2-208 16,-22-7 32-16,0 0 16 0,0 0-160 0,103-17-16 0,-103 17-16 0,0 0 0 15,75-53 352-15,-58 32 240 16,-1-3-48-16,-2-6 0 0,-2-1 176 0,-1 1 16 0,1-3 16 0,-2 0 0 16,3-2 96-16,-5 4 16 0,1-4 0 0,0 2 0 15,-1-2 0-15,-2 1 0 0,-3 2 0 0,-3 1 0 16,0-2 112-16,-3 5 16 0,-6 2 16 0,-2 5 0 15,-4 5 16-15,-4 4 0 0,-2 8 0 0,-11 13 0 16,-3 5-112-16,-3 11-32 0,-2 1 0 0,0 7 0 16,-2 2-528-16,4-1 0 0,6 1 0 0,6 0-9536 15,9-4-1920-15</inkml:trace>
  <inkml:trace contextRef="#ctx0" brushRef="#br0" timeOffset="24344.98">24811 13392 18431 0,'-4'2'1632'0,"-3"2"-1312"0,5-4-320 0,2 0 0 15,0 3 992-15,0-1 128 0,-7 1 32 0,0 6 0 16,-1 0-768-16,-4 5-128 0,-1 1-48 0,3-1 0 16,1 0-464-16,0 0-112 0,1-2-16 0,-1 2 0 15,0 4-112-15,1-4-16 16,-3 3-16-16,1 0 0 0,-1 6 528 0,-1 3 0 0,2-1 0 0,-4 2 144 0,3 3 912 0,2 1 176 15,2 1 48-15,4 4 0 0,-2-1-48 0,3 0 0 16,4 3 0-16,3-5 0 0,0-3-816 16,2 0-160-16,4-6-48 0,1-3 0 0,2 0-208 0,-2-5 0 15,5-4 0-15,6-4 0 0,-23-8 0 0,0 0 0 16,0 0 144-16,108-3-144 0,-108 3 0 0,0 0 0 16,82-49 0-16,-59 23 0 0,-2-2 0 0,-4-1 0 15,-3-3 0-15,-4 1 0 0,3 1 0 0,-10-1 128 16,2 0-128-16,-5-1 0 0,-3 6 1152 0,-2-5 160 15,-1 1 32-15,-6 4 0 16,2 2-1600-16,-2-3-304 0,-2 3-64 0,-4 1-16 0,2 4 640 0,1-2 0 0,-1 4 0 0,-1 7 192 16,-1-3 0-16,1 8 16 15,-1-2 0-15,3 5 0 0,-3-1-208 0,1 3 0 0,-1 5 0 0,4-1 0 16,-3 8-176-16,0 2-128 0,-4 5-16 0,2 5-16 31,1-1-1344-31,-6 8-272 0</inkml:trace>
  <inkml:trace contextRef="#ctx0" brushRef="#br0" timeOffset="29024.37">11382 15108 2751 0,'0'-3'256'0,"4"3"-256"15,-4-2 0-15,1-2 0 0,3 4 384 0,-1 0 48 16,3-5 0-16,4-2 0 0,2 2-592 16,2-4-112-16,2 4-32 0,-2-4 0 0,-4 4 304 0,2-2 0 0,1 2 0 0,-5 0 0 15,1 1 0-15,-4 1 0 0,4-3 0 0,-5 3 0 16,1 3 0-16,0-2 0 15,-2 2 0-15,3-3 0 0,-1 3 496 0,2-4 128 0,-2 2 16 0,2-1 16 16,4-1-96-16,-3-1-32 0,3 2 0 0,-1-2 0 16,4 3-528-16,-2-5-272 0,7 2 16 0,-5 1 16 31,2-5-464-31,0 4-80 0,-1 2-32 0,-1-3 0 0,-1 3 512 0,-3 3 112 0,2-2 0 0,-3-1 16 16,1 3 304-16,-1 0 48 0,0 0 16 0,3-4 0 15,-3 4 448-15,1-1 112 0,6-3 16 0,-2 1 0 16,0-3-384-16,3 1-64 0,-1-4 0 0,3 6-16 0,-7-6-304 15,4 4 0-15,1 2-176 0,1-3 176 0,-3 3 0 0,-1-2 0 32,0 5 0-32,0-4 0 0,-1 8 256 0,-1-4 64 0,-2 0 16 0,2 3 0 0,-1-1 368 0,5 1 64 15,-3 1 0-15,0-2 16 0,4 1-272 0,2-3-48 16,2 4-16-16,2-4 32 0,-2-4-480 0,3 4 0 16,1-5 0-16,-1-2-160 15,2 2-352-15,0 1-80 0,-1-1-16 0,-3 0 0 16,4-4-128-16,-1 0-32 0,-1 1 0 0,-1-5 0 15,-1 5-336-15,-1-1-80 0,2-5-16 0,-6 5 0 0,3 1 960 0,-12-10 240 16</inkml:trace>
  <inkml:trace contextRef="#ctx0" brushRef="#br0" timeOffset="29545.19">12431 14584 8287 0,'0'-5'368'0,"2"-1"80"0,1 3-448 0,1-1 0 15,-2 4 0-15,1-1 0 0,-1-3 624 0,5 4 32 16,5-3 16-16,2-3 0 0,3 3-672 0,-3 3 0 0,-1 0-128 0,1 3 128 15,-6 3-448-15,3-3 48 16,1 2 0-16,-2-1 0 0,3 5 544 0,-1-4 112 0,0 0 32 0,2 2 0 16,0-2 576-16,0 0 112 0,1 2 32 0,-1-1 0 15,0 2-272-15,-1 1-48 0,-3-4-16 0,2 4 0 16,-3 0-192-16,0-1-32 0,-4 1-16 0,0 5 0 16,-1-2-112-16,-1 2 0 0,-3 4-16 0,0-5 0 15,-3 5-176-15,-1 3-128 0,-1 1 192 0,-4 1-192 16,0 3 512-16,-1 0-16 0,-1 4 0 0,1 1 0 15,1 1 64-15,1 4 16 0,2-1 0 0,-1 5 0 0,2-2-32 0,2-1 0 16,1-2 0-16,2-4 0 0,0 2-544 0,0-8 0 16,2-8 0-16,-2-1-10960 15</inkml:trace>
  <inkml:trace contextRef="#ctx0" brushRef="#br0" timeOffset="38556.67">21125 14477 911 0,'-2'0'0'0,"2"-3"0"0,0 3 0 0,0 0 0 32,-3 0 0-32,3 0 0 0,-2-2 0 0,-1-1 0 0,-1-1 240 0,-1 3 112 0,0-3 32 0,1 1 0 15,-1 3-384-15,-2 0 0 0,0 0 0 0,3 0 0 16,-4 3 192-16,1-3-48 0,0 5 0 0,-2-5 0 15,6 4 576-15,-6 1 112 0,4-2 32 0,-2-3 0 16,1 6 112-16,3-6 32 0,1 3 0 0,2-3 0 16,0 0-336-16,0 0-64 15,0 4-16-15,0-3 0 0,4 3-416 0,1-1-176 0,0-1 128 0,0 2-128 16,2 1-592-16,2 0-208 0,0 4-32 0,0-2-16 16,-3 3 656-16,1 2 192 0,-1 6 0 0,-3 4 0 0,-1 8-128 0,-2 3 128 15,-2 2-128-15,-5 5 128 0,2 4-128 16,-5 4 128-16,-1 5-128 0,1 1 128 0,-4 1 0 0,1-1-176 15,3-1 176-15,3-5 0 0,2-4 1568 0,5-8 416 32,3-2 96-32,11-3-5712 15,0-21-1136-15</inkml:trace>
  <inkml:trace contextRef="#ctx0" brushRef="#br0" timeOffset="39467.97">23132 14575 12895 0,'-1'5'1152'0,"-5"-5"-928"0,6 0-224 0,2 0 0 15,2 0 512-15,-4 0 48 0,0 4 16 0,1-1 0 32,1-1-832-32,0-2-144 0,1 3-48 0,1-3 0 15,1 0-16-15,-3 0-16 0,0-3 0 0,3 3 0 0,-5-2 480 0,2-1 0 0,-1-1 0 0,1 4 0 16,-2-1 304-16,0-3 144 0,0 4 48 0,0 0 0 15,0 0 336-15,-2 4 64 0,2-3 0 0,0 3 16 16,-1 4-176-16,1 1-32 0,-2 3-16 0,2 2 0 16,0 5-48-16,-4 6-16 0,1 3 0 0,-2 7 0 15,-1 3-320-15,1 7-64 0,-2 7-16 0,2 6 0 16,-4 3-224-16,6 5 0 0,1 2 0 0,7-2 0 0,6-8-272 16</inkml:trace>
  <inkml:trace contextRef="#ctx0" brushRef="#br0" timeOffset="41262.08">15737 14406 1839 0,'-5'0'160'0,"1"0"-160"15,2 2 0-15,2-4 0 0,0 2 768 0,-1-3 112 32,-1 3 16-32,-3 0 16 0,1 0-224 0,-3 0-48 15,2 0-16-15,0 0 0 16,1 0-880-16,3 3-192 0,-3-1-16 0,1 1-16 15,1 1-304-15,-2-2-64 0,1 1-16 0,-2-3 0 0,1 3 416 0,-1-1 96 16,1-2 16-16,-1 0 0 0,2 0 848 0,-2 0 192 16,1 0 16-16,2 0 16 0,-1 0 416 0,-1 0 96 15,3-2 16-15,-5 4 0 0,6-2 352 0,-3 4 80 0,3-1 16 0,0-1 0 16,0 1-592-16,-4-1-112 0,3 5-32 0,-3-2 0 16,1 1-544-16,-3 1-112 0,1-2-32 0,-2 3 0 15,2 1-128-15,0 0-32 0,-4 0 0 0,0 1 0 16,4-1 16-16,-7-1 0 0,3 1 0 0,-1 3 0 15,-1 1 176-15,3 1 48 0,-3 3 0 0,2 2 0 16,-3 2 368-16,2-2 80 0,1 2 16 0,0 5 0 16,2-3-176-16,0-1-16 0,4 5-16 0,-1-5 0 15,3 4-240-15,-1 0-32 0,4-3-16 0,-1 2 0 16,3-6-160-16,1-2-48 0,0 0 0 0,4 1 0 16,2-4-128-16,-1 0 128 0,4-2-128 0,0-3 128 0,2-4-128 15,1-5 0-15,-17 0 0 0,0 0-176 0,0 0-96 0,84-18-32 16,-84 18 0-16,0 0 0 0,75-48 80 0,-75 48 16 15,54-40 0-15,-54 40 0 0,45-44 208 0,-24 21 0 16,0 1 0-16,1-4 0 0,-1 0 272 0,-2-1 0 16,1-4 0-16,-5 3 0 0,3-1-80 0,-8 1-32 15,2-5 0-15,-3 1 0 0,-4 6-160 0,-1 0 0 16,-4 2 0-16,-7 3 0 0,0 0-288 0,-9 2 16 16,-1-2 0-16,-2 3 0 0,-8 1 272 0,-2 3 0 15,-3 0 128-15,-1 0-128 0,4 2 832 0,-6 0 80 16,4 7 16-16,-1-1 0 0,1 6-304 0,1 2-64 0,8 10-16 15,-5 2 0 1,10 12-1232-16,3 6-240 0</inkml:trace>
  <inkml:trace contextRef="#ctx0" brushRef="#br0" timeOffset="42155.98">17347 14721 11967 0,'-5'9'1072'0,"0"-5"-864"16,3-1-208-16,2-3 0 0,0 0 784 0,-2 2 112 15,2 1 32-15,-7 6 0 0,2 3-464 0,0 2-80 16,1-3-32-16,1 1 0 0,3 2-352 0,0-6 0 16,1 5 0-16,5-5 0 0,-5-3 0 0,3 4 0 15,1-4 0-15,-1 2 0 0,1-1 0 0,2 2 0 16,-7-2 144-16,5 1-144 0,-1-2 880 0,1 0 64 16,-2 2 16-16,2-2 0 0,4 4-112 0,0-4-16 15,1 4 0-15,3-4 0 0,1 2-160 0,3-2-32 0,-17-5-16 0,0 0 0 16,0 0-384-16,96 4-80 15,-96-4-16-15,0 0 0 0,89-33-144 0,-89 33 0 0,62-40 0 0,-62 40 0 16,60-46-144-16,-60 46-16 0,54-55 0 0,-35 27 0 16,2 2-32-16,-4-6 0 0,1 6 0 0,-6-5 0 15,-2 1 192-15,-1-1 0 0,0 3 0 0,-6 2 0 16,2 3 416-16,-3-1 64 0,-2 6 16 0,-2 1 0 16,-3 1 160-16,-4 1 48 0,1 4 0 0,-6-1 0 15,-2 3-192-15,-7 0-48 0,1 6 0 0,-10-2 0 16,3 3-208-16,-3-1-64 0,-2 3 0 0,-3 3 0 15,2 2-528-15,2 4-112 0,5 5-32 0,-1 3 0 16,2 6-416-16,5 3-64 0,3 4-32 0,-2-2-7200 16,7 3-1456-16</inkml:trace>
  <inkml:trace contextRef="#ctx0" brushRef="#br0" timeOffset="42956.25">19461 14624 12895 0,'-4'-2'1152'0,"4"-1"-928"0,0-1-224 16,0 2 0-16,2-1 496 0,-2-1 48 0,0-1 16 0,-2 0 0 15,1-4-304-15,-3 2-48 0,-1 2-16 0,0 5 0 16,-4 5-192-16,-3 4 0 16,-2 3 0-16,-2 2 0 0,0 7 0 0,-4 2 0 0,-3 3 0 0,0 0 144 15,-1 5 544-15,-1 1 96 0,5 2 32 0,-7-2 0 16,6-3 576-16,2-1 112 0,-2 2 32 0,4-2 0 15,3 7-176-15,2-4-16 0,5 4-16 0,3 0 0 16,-1-4-624-16,5 0-112 0,2-1-16 0,5-7-16 16,0-1-560-16,5-4 0 0,4-6 0 0,-16-12 0 15,0 0 0-15,0 0-176 0,99-4 0 0,-99 4 0 16,0 0-656-16,96-54-128 0,-96 54-16 0,63-52-16 16,-63 52 0-16,64-57 0 0,-64 57 0 0,63-58 0 0,-63 58 608 0,61-57 112 15,-61 57 16-15,54-58 16 0,-54 58 240 0,35-56 0 16,-21 34 0-16,-2-4 0 0,2 0 224 0,-6 1-16 15,-2-4 0-15,-1 2 0 0,-2 0 96 0,1-7 16 16,-8 3 0-16,3-4 0 0,-3 4 192 0,-5 3 64 16,-3 2 0-16,-2 3 0 0,0 2 64 0,-3 7 32 15,-4 2 0-15,2 10 0 16,-2-1-544-16,2 8-128 0,-2 7 0 0,-2 11 0 16,1 3-832-16,1 11-208 0</inkml:trace>
  <inkml:trace contextRef="#ctx0" brushRef="#br0" timeOffset="44416.66">24910 14558 8287 0,'-5'0'736'0,"-1"-2"-592"0,3 2-144 0,1 0 0 15,2-4 384-15,-3 4 64 0,-3-3 0 0,-2 1 0 16,-4-5-64-16,-1 5 0 0,3-5 0 0,-4 6 0 16,4-3-128-16,1 4-16 0,0-3-16 0,0 3 0 15,2 0 224-15,4 3 32 0,-6 1 16 0,1-3 0 16,-1 3 80-16,0 1 0 0,-1-1 16 0,1 1 0 31,0-2 96-31,0 3 16 0,1 2 0 0,-1 1 0 0,0 3-128 0,-3-1-32 0,3 6 0 0,1 1 0 16,2-1-32-16,-2 0 0 15,3 4 0-15,1-2 0 16,4 4 384-16,0-2 64 0,4 0 0 0,1-2 16 0,3 4-288 0,1 1-64 0,2 0-16 0,4 3 0 0,-1-1-464 16,4 0-144-16,-1 0 0 0,1-3 0 0,-1-1 0 0,0-4 0 15,6-1 0-15,-23-17 0 16,0 0 0-16,70 12 128 0,-70-12-128 0,0 0 0 0,89-31 256 0,-89 31-64 15,62-52-16-15,-62 52 0 0,61-67 16 0,-61 67 16 16,49-66 0-16,-49 66 0 0,35-69-208 0,-25 34 0 16,3 3 0-16,-5 1 0 0,1 1 0 0,-5 3 0 15,1 0 144-15,-5 1-144 0,-4 4 256 0,-1 4-16 16,-2 1-16-16,0 3 0 0,-5 2 32 0,0 3 0 31,-2-1 0-31,-4 1 0 0,4 0 144 0,-8-3 48 16,1 7 0-16,-2-4 0 0,2 0-16 0,-3 1 0 0,3-1 0 15,-7 0 0-15,2 0-432 0,0 6-320 0,0 1 48 0,-4-1 16 32,7 6-1664-32,1-1-320 0</inkml:trace>
  <inkml:trace contextRef="#ctx0" brushRef="#br0" timeOffset="51675.11">15821 15411 4239 0,'0'0'384'0,"-4"0"-384"16,4 2 0-16,0-2 0 0,0 0 432 0,0 0 16 15,0 0 0-15,0 0 0 0,0 0-16 0,4 0-16 16,-4 0 0-16,3 0 16 0,-3 0-288 0,2 0-144 0,1 0 160 0,-3 0-160 15,0 0 0-15,0 0 0 0,0-2 0 0,-3 2 128 16,1 0 272-16,-1 2 64 0,-1-2 16 0,-1 5 16 16,0-5 80-16,-1 4 0 0,3 1 16 0,-6-2 32 15,4 2-240-15,-2-1-64 16,2 1 0-16,0 2 16 0,1 2-96 0,1-4-32 0,-3 4 0 0,1-1 16 16,2 3-16-16,-1-2 0 0,2 3 0 0,-1-3 16 15,3-1 48-15,-2 4 16 0,2-1 0 0,2 3 16 16,-2 1 128-16,3-1 16 0,-1 4 16 0,-2 1 16 15,4 5 160-15,-4 3 16 0,0 0 16 0,-4 8 16 0,2 2 112 0,2 1 32 16,-3 2 0-16,3 0 0 0,3 4-304 16,-1-8-48-16,5 3-16 0,-2-5-10912 15</inkml:trace>
  <inkml:trace contextRef="#ctx0" brushRef="#br0" timeOffset="53296.52">19747 15577 11055 0,'-4'0'976'0,"2"-2"-784"16,2 2-192-16,0-4 0 0,2 4 320 0,-2-3 32 16,0 3 0-16,-2-5 0 15,2 1-656-15,-1-1-128 0,-1 3-16 0,2-1-16 0,-4-1 272 0,1 2 48 0,1-1 16 0,-1 3 0 16,1-4 128-16,-2 4 0 15,-1-5 0-15,2 5 128 0,-2-3 256 0,-2-2 64 0,0 1 16 0,3 4 0 16,-3-2 112-16,2-1 0 0,0 3 16 16,-2 0 0-16,1 3 112 0,1-1 32 0,0 2 0 0,2 1 0 15,-1-2 0-15,2 2 0 0,2 4 0 0,0 0 0 16,0 0-96-16,6-1-32 0,-3 4 0 0,-1-1 0 16,5 5-272-16,0-2-48 0,0-1-16 0,1 5 0 15,1-1-112-15,0 2-32 0,0 2 0 0,-1 6 0 16,-3-1-128-16,1 1 0 0,-1 3 0 0,2 1 0 15,-5 1 0-15,-1 6 0 0,-1-1 160 0,-1 3-160 16,-1-2-192-16,-2-1-128 0,1 3-48 0,1-2-9632 16</inkml:trace>
  <inkml:trace contextRef="#ctx0" brushRef="#br0" timeOffset="54924.08">28355 8146 3679 0,'-12'-5'320'0,"3"2"-320"0,4 3 0 0,3-2 0 16,-1-2 528-16,-3 1 48 0,-2-2 0 0,-13-8 0 16,-2-2 64-16,-7-6 32 0,4 3 0 0,2-2 0 15,0 0-256-15,1 3-48 0,4 0-16 0,3-1 0 16,2 4 160-16,0 2 16 0,-2-2 16 0,6 5 0 15,1 6-240-15,1-2-48 0,-1 1-16 0,0 4 0 16,0 0 64-16,4 4 16 0,-2-1 0 0,2 2 0 0,0 1 0 0,1 2 0 16,3 1 0-16,1-2 0 0,0 2-192 0,1-2-128 15,3 5 144-15,5-3-144 16,-1-1-320-16,3 1-144 0,-11-9-48 0,0 0 0 16,0 0-768-16,82 31-176 0,-82-31-16 0,0 0-16 15,0 0 496-15,109 4 96 0,-109-4 32 16,0 0 0-16,0 0 864 0,108 19 0 0,-108-19 0 0,0 0 128 0,84 47 416 0,-84-47 80 15,65 49 16-15,-65-49 0 0,66 54 64 0,-66-54 32 16,76 56 0-16,-76-56 0 16,98 50-992-16,-98-50-192 0,125 38-32 0,-125-38-16 0</inkml:trace>
  <inkml:trace contextRef="#ctx0" brushRef="#br0" timeOffset="55504.72">25954 8204 8287 0,'-21'7'736'0,"7"-2"-592"0,7 0-144 0,5-5 0 15,4 0 1280-15,-4 4 208 0,-7 1 48 0,1 2 16 16,-6 0-688-16,7 2-144 0,2-2-16 0,5-2-16 16,3-5-1520-16,2 0-320 0,4 0-48 15,3-4-16-15,-1 3 528 16,1-6 112-16,5-4 0 0,1-3 16 0,4-3 560 0,4-4-128 0,6-2 128 0,-1 1 0 0,4-3 0 0,2 1 0 16,1-1 0-16,2-1 0 15,4-2-432-15,-1-3 32 0,6-4 0 0,0 4 0 0,3-4 400 16,-1 5-128-16,4-1 128 0,-4-4 0 0</inkml:trace>
  <inkml:trace contextRef="#ctx0" brushRef="#br0" timeOffset="57459.32">17493 15646 3679 0,'-15'-3'320'0,"4"3"-320"16,3 0 0-16,1 0 0 0,3 0 688 0,4 0 64 16,-3-2 16-16,-3 2 0 0,1-4 432 0,-4 4 80 15,3-3 32-15,0 3 0 0,1-2-944 0,2-1-192 16,1 3-48-16,0 0 0 15,0 0-432-15,-1 0-80 0,1 0-32 0,-1 0 0 16,-1 3-304-16,-1-1-64 0,0 5-16 0,1-2 0 16,-5 0 160-16,1 4 48 0,-1 0 0 0,-1 0 0 0,3-1 800 0,-2 6 176 15,0-2 16-15,4-3 16 0,-4 5 368 0,4-2 80 0,-2 2 16 0,5-2 0 16,-1 2-96-16,-1 0-16 16,4 2 0-16,4-2 0 0,-4 3-80 0,5-3-32 0,-1 4 0 0,1-1 0 15,2 2-272-15,1-1-64 0,3-1-16 0,1-1 0 16,-1-6-304-16,1 2 0 0,-2-3 128 0,2-4-128 15,1 0 0-15,-1-1 0 0,2-4 0 0,-6 0 0 16,6 0 176-16,-5 0 16 0,3-4 16 0,2 3 0 16,0-3 560-16,-2 1 96 0,-1-2 32 0,3-4 0 15,1 5-304-15,-1-4-48 0,4 2-16 0,-1 1 0 16,1-4-528-16,-1-3 0 0,1 2 0 0,-1-6 0 16,0 2-240-16,-1 0-144 0,2-3-48 0,-5-4 0 0,3 2 32 0,-5 1 0 15,1-3 0-15,-3-1 0 0,-1-1 208 0,-4 2 64 16,1-1 0-16,-5-1 0 15,-4-3 128-15,-1 0 0 0,-3 0 0 0,-1-2 0 0,-5-7 400 0,-4 0 64 16,1 0 16-16,-4 4 0 0,2 3 400 0,1 7 80 16,-4 4 0-1,4 5 16-15,-2 6-144 0,2 3-48 0,-1 3 0 0,-2 3 0 16,2 3-960-16,1 2-192 0,1 1-32 0,0 3-11008 16</inkml:trace>
  <inkml:trace contextRef="#ctx0" brushRef="#br0" timeOffset="58374.7">21266 15549 11055 0,'-2'0'976'0,"-1"3"-784"0,1-3-192 0,2 0 0 0,0 0 672 0,0 0 96 16,0 0 0-16,-2 2 16 0,1-2-240 0,-3 0-48 15,2 3-16-15,2-1 0 0,0-2-16 16,0 0 0 0,0 0 0-16,2 0 0 0,2 0-288 0,-3 4-176 15,1-4 192-15,0 3-192 0,1-1 0 0,-1 5 0 16,-2-2 0-16,0 0 0 0,0 4 0 0,0 0 0 15,0-1-144-15,-2 6 144 0,2-2-192 0,-3 6 32 16,-1 5 16-16,3 3 0 0,-5 3 144 0,-1 4 0 16,6 2 0-16,-6 4 0 0,5-3 320 0,2-5 112 15,-3 4 16-15,6-3 0 0,2-3 32 0,4-3 16 0,0-6 0 16,5-5 0-16,1-4-288 0,1-3-48 0,1-4-16 0,1-4 0 16,-2 0-144-16,3-5 0 0,-5-2-192 0,1-4 192 15,1-1 0-15,0-2 0 0,-2-3 0 0,-2-4 0 16,-2 2 368-16,2-4 144 0,-1-1 16 0,-1 1 16 15,1 0 288-15,-2-3 48 0,1 0 16 0,0 0 0 16,-1-2-400-16,0-2-80 0,-2 4-16 0,0 0 0 16,2 4-400-16,-4-5 0 0,-2 10 0 0,-3-6 0 15,0 4 0-15,-7-2 0 0,-1-1 0 0,-3 1-176 16,-3 2-112-16,-3 1-32 0,-1-3 0 0,-4 7 0 16,-3 2 320-16,-1 3-192 0,0 9 192 0,-2 0-160 15,-2 9 160-15,3 9 0 0,-3 2 128 0,-1 12-128 16,-1 8-320-16,4 3-144 0,7 6-32 0,4 3-10352 15</inkml:trace>
  <inkml:trace contextRef="#ctx0" brushRef="#br0" timeOffset="59233.25">23073 15681 8287 0,'-15'10'736'0,"4"-1"-592"0,6 0-144 0,1-2 0 16,1-2 864-16,3-5 144 0,0 5 16 0,0 4 16 16,0 3 336-16,3 2 64 0,1 4 16 0,-2-1 0 15,5 0-944-15,-2-3-176 0,3 0-32 0,1-5-16 16,0 0-288-16,1-2 128 0,3-2-128 0,-1 0 0 15,-2-1 0-15,2-1 0 0,1 2 0 0,-13-5 0 16,0 0 192-16,0 0-32 0,57 35 0 0,-43-24 0 16,-14-11 288-16,0 0 48 0,52 38 16 0,-52-38 0 15,0 0-512-15,0 0 0 0,80 14 0 0,-80-14 0 16,0 0-320-16,0 0-144 0,0 0-48 0,68-37 0 0,-61 25 256 0,-1-5 64 16,-3 3 0-16,-1-4 0 0,0 1 384 0,-2-1 96 15,-2-2 16-15,0 4 0 0,-3 0 272 0,1-1 64 16,-1-1 16-16,2-1 0 0,-6-2-16 0,2 4-16 15,0-2 0-15,-5-2 0 0,-2 3-336 0,0-1-64 16,2 2-16-16,-6-1 0 0,-3 4 48 0,2-1 0 16,-5 1 0-16,5 9 0 0,-4 1 96 0,-1 4 32 15,-1 9 0-15,1 0 0 0,-1 5-128 0,1 3 0 16,1 0-16-16,3 4 0 16,0-2-640-16,3 2-128 0,3-2-32 0,2 6 0 15,7-6-992-15,-1 2-208 0,8 2-32 0,3-1-7936 0</inkml:trace>
  <inkml:trace contextRef="#ctx0" brushRef="#br0" timeOffset="59956.03">24953 15479 8287 0,'-26'17'736'0,"9"-3"-592"0,1 2-144 0,6-7 0 16,5-4 1680-16,3 0 304 16,-2 2 64-16,-4 4 16 0,-5 11-80 0,-1 4-32 0,2 6 0 0,2-3 0 15,5-1-1344-15,1-3-272 0,4-6-48 0,0-2-16 16,2 1-272-16,5-5 0 0,-5-4-208 0,4 3 80 0,0-3-192 0,2 0-48 15,1 0 0-15,-4-1 0 0,2-3 368 0,0 4-144 16,0 0 144-16,2 0 0 16,0-1 128-16,1 1 144 0,6-4 32 0,-2-1 0 0,-14-4-304 0,0 0 160 15,0 0-160-15,0 0 128 0,89-12-128 0,-89 12 0 16,0 0 0-16,0 0-176 0,78-35 0 0,-78 35 0 16,0 0 0-16,51-42 0 0,-51 42 176 0,0 0-160 15,47-44 160-15,-37 27-160 0,1 3 160 0,-3-2 0 16,1 2 0-16,-4-3 0 0,0 0 0 0,-1-1 0 15,-4-1 128-15,2-2-128 0,1 4 512 0,-3-6 16 0,0 0 16 16,0-3 0-16,0 4 160 0,-5-5 16 0,0 1 16 0,-2 5 0 16,-2-1-144-16,-3 8-16 0,1 2-16 0,-6 6 0 15,0 3-208-15,-1 10-32 0,-1 3-16 0,-5 13 0 16,-3 7-528-16,0 6-96 0,-5 11-32 0,1 2-12608 16</inkml:trace>
  <inkml:trace contextRef="#ctx0" brushRef="#br0" timeOffset="61165.04">17549 15408 1839 0,'-7'3'160'0,"5"-3"-160"0,-1 0 0 0,1 0 0 16,2 0 800-16,-1 0 128 0,-1 0 32 0,-3 0 0 16,1 2 240-16,-3-4 48 0,2 2 16 0,1 0 0 15,3 0-512-15,-3-3-112 0,2 3 0 0,-1 0-16 16,-1 0-448-16,3 0-176 0,-3-4 128 0,-1 4-128 16,0 4-192-16,1-4-128 0,-4 3-32 0,-1-1 0 15,-3 3 352-15,1-1 0 0,2 4 0 0,-6-3 0 0,4 8 704 0,-3-5 128 16,2 5 0-16,-2-3 16 0,2 2-464 0,-2-1-112 15,2 4-16-15,0 3 0 16,1-1-688-16,-1 2-144 0,2 4-16 0,1 3-5536 16</inkml:trace>
  <inkml:trace contextRef="#ctx0" brushRef="#br0" timeOffset="65935.71">17608 16571 911 0,'-5'0'0'0,"0"-3"0"0,2 3 0 0,1 0 0 0,2-4 768 0,0 4 64 16,0-2 0-16,-2-1 16 0,0-1-240 0,2-1-48 15,-3 2-16-15,1-6 0 0,0 4-544 0,1 0 0 16,1 1-240-16,-6-1 80 16,3 1-272-16,-2 4-48 0,-2-1-16 0,1 1 0 0,1 1 496 0,-4-1 208 15,4 0-16-15,2 4 0 0,-1-4 464 0,3 0 96 16,-1-4 16-16,0 4 0 0,2-1-320 0,0-3-48 15,0 4-16-15,2-3 0 0,-2 1-384 0,2-2-224 16,-2 4 32-16,0-3 0 0,0 3-128 0,0 0-32 16,0 3 0-16,0 1 0 0,0-2 352 0,0 1 0 15,0 2 0-15,0 2 128 0,0-1 320 0,0 2 64 0,0 1 16 0,0 0 0 16,-2 1 240-16,0 2 32 0,2 0 16 0,-3 4 0 16,1 0 272-16,0 1 48 0,0 2 16 0,-1-1 0 15,-1 4-192-15,3 3-16 0,-3-3-16 16,2-2 0-16,-1 1-240 0,-1 1-48 0,3-1-16 0,-3-2 0 15,4 2-176-15,0-2-48 0,0-1 0 0,0 6 0 16,0 0-400-16,-3 3 0 0,3 6 0 0,0 0 0 16,0 2-576-1,0 5-80-15,3 0-32 0,1-5-8688 0</inkml:trace>
  <inkml:trace contextRef="#ctx0" brushRef="#br0" timeOffset="66846.28">19344 16489 14735 0,'-2'0'1312'0,"2"0"-1056"0,0 0-256 0,0 0 0 0,2-2 544 0,-2-1 48 16,2 3 16-16,1-4 0 0,-1 3-608 15,2-3 0-15,-1 1 0 0,-1 1-192 16,1-1-176-16,-3-1-32 0,4 2-16 0,-4-1 0 16,1 1-240-16,-1-1-48 0,4-1-16 0,-4 2 0 0,-4-1 256 0,3 3 48 15,1 0 16-15,0-4 0 0,0 4 400 0,0 0 0 16,0 0 0-16,0 0 176 0,0 4 352 0,0-1 80 15,0 3 16-15,0 4 0 0,1 2 80 0,3 2 32 16,-1 11 0-16,-1 2 0 0,3 8 352 0,2 5 80 16,-1 14 16-16,-1 2 0 0,2 2-144 15,-4 3-16-15,3-4-16 0,-3-3 0 0,4 2-736 0,0-6-144 0,-2-1-128 0,-1-5 192 32,1-6-720-32,4-10-144 0</inkml:trace>
  <inkml:trace contextRef="#ctx0" brushRef="#br0" timeOffset="72516.86">15899 16608 13823 0,'-7'0'1216'0,"5"0"-960"16,-1 0-256-16,3-4 0 0,0 4 880 0,0-5 128 15,-4 0 16-15,-1-1 16 0,0-2-544 0,0-4-112 16,-2 3-32-16,1 0 0 0,3 0-352 0,-2 1-128 16,-2-3 0-16,1 3 0 15,1-5-448-15,-3 5-96 0,2-5-16 0,-2 5 0 16,-1-1-208-16,0 4-32 0,-3-4-16 0,2 7 0 0,-6-1 448 0,0-1 96 15,4 8 16-15,-5-4 0 0,3 5 384 0,-2-1 0 16,0 1 0-16,-1 4 0 0,-1 3 0 0,3-2 0 16,-1 6 0-16,4-2 0 0,-4 5 336 0,6-2 112 15,-3 4 0-15,3 0 16 0,1 2 176 0,2-1 16 0,0 6 16 0,4-2 0 16,-4 4-224-16,2-2-64 0,3-2 0 0,-2 4 0 16,4-4-64-16,4-4 0 0,-2 1-16 0,3-6 0 15,2-4-176-15,2-3-128 0,3-3 192 0,-2-2-192 16,2-1 0-16,2-2 0 0,-14-2 0 0,0 0 0 15,0 0 0-15,0 0 208 0,0 0-64 0,93-14-16 16,-93 14 560-16,0 0 96 0,0 0 32 0,80-23 0 16,-80 23-128-16,0 0-32 0,63-35 0 0,-63 35 0 15,0 0-432-15,55-56-96 0,-41 34 0 0,-1-1-128 0,-5 2 0 16,-3 2 0-16,4-2-160 0,-9-1 160 0,0 2-352 0,-3-1 48 16,-3 1 16-16,-6-3 0 0,2-3 288 0,-8 3 0 15,1 1 0-15,0 1 0 0,-3-2 256 0,1-3 128 16,4 3 0-16,-3-3 16 0,4 3-176 0,2 3-32 15,3 2-16-15,-3 4-11088 16</inkml:trace>
  <inkml:trace contextRef="#ctx0" brushRef="#br0" timeOffset="73514.95">21230 16519 11967 0,'-6'0'1072'0,"6"-4"-864"16,0 4-208-16,0-1 0 0,0-3 512 0,0 1 64 16,0-6 16-16,0 0 0 15,-3-5-880-15,-2 2-176 0,-2 2-48 0,-4 4 0 16,-3 3-192-16,-1 3-64 0,-1 3 0 0,-3 3 0 0,0 4 896 0,-4 2 160 15,-2 6 32-15,1-1 16 0,3 2 720 0,-1 2 144 16,1 2 16-16,1-2 16 0,3 1 96 0,1 1 16 0,-1 1 0 16,6-1 0-1,-2 0-416-15,4-2-80 0,4-2-16 0,1 2 0 0,4-2-624 0,0-4-208 16,2 1 128-16,5 2-128 0,-2-6 0 0,4 2 0 0,3 0 0 0,2-2 0 16,-2-4-272-16,-12-8 32 0,0 0 16 0,0 0 0 31,66 23-224-31,-66-23-32 0,0 0-16 0,0 0 0 0,80-9-128 0,-80 9-16 15,0 0-16-15,77-34 0 0,-77 34 400 0,0 0 96 0,84-49 16 0,-84 49 0 16,0 0 784-16,73-68 144 0,-73 68 48 0,37-52 0 16,-37 52 16-16,26-53 16 0,-14 26 0 0,-7-3 0 15,4 4-16-15,-7 3 0 0,1 1 0 0,-5 1 0 0,1 3-64 0,-6 1-16 16,-2-2 0-16,-9-2 0 0,1-2-512 0,-6 6-128 16,-1-1 0-16,-7 1-128 0,-1 8 0 0,-6 0 0 15,1 4 0-15,2 2-192 16,4 6-704-16,1 2-144 0,6 4-32 0,3 0-7024 15,4 3-1408-15</inkml:trace>
  <inkml:trace contextRef="#ctx0" brushRef="#br0" timeOffset="74167.36">23017 16573 18431 0,'-1'-2'1632'0,"1"-5"-1312"0,1 2-320 0,1 1 0 0,0-1 448 0,1-4 32 15,3 1 0-15,-3-11 0 16,2-8-1504-16,1 1-288 0,-3 0-64 0,-3 5-16 31,0 7-976-31,-3 6-208 0,-3 4-48 0,1 8 0 0,-4 4 1536 0,1 6 288 0,-5 4 64 0,1 8 16 0,2 0 1824 0,-4 5 368 16,2 1 80-16,-1 3 16 0,3-1 768 0,1 5 160 0,1-3 16 0,2-1 16 16,3 2-960-16,3-8-192 0,3 3-32 15,3-3-16-15,2-4-720 0,1-1-144 0,3-5-16 0,2-1-16 16,4-5-304-16,-1 3-128 0,-17-16 128 0,0 0-128 15,71 19 0-15,-71-19 0 16,0 0 0-16,84-8 0 16,-84 8 0-16,0 0-192 0,98-46 0 0,-98 46 16 15,66-52 176-15,-66 52 0 0,61-61 0 0,-61 61 0 16,35-75 224-16,-25 35-32 0,-5 0 0 0,-6 0 0 16,-6 3-192-16,-7-1 0 0,-5 3 0 0,-11 4 0 15,-1 5 0-15,-6 3 0 0,-1 2-192 0,-2 7 192 16,-4 6 0-16,4 2 320 0,-4 6-32 0,4 6-16 0,4 2 288 0,-3 5 48 15,3 4 16-15,3 2 0 0,5 4-416 0,2 3-80 16,5 4 0-16,5-3-8336 16,4 3-1664-16</inkml:trace>
  <inkml:trace contextRef="#ctx0" brushRef="#br0" timeOffset="74923.32">25037 16467 16575 0,'-5'3'1472'0,"-2"-3"-1168"0,5 0-304 0,-1 0 0 15,3 0 1408-15,-4 0 208 0,-3 2 48 0,-3-2 16 16,-6 3-544-16,-1 2-112 0,-1 2-32 0,1 2 0 16,-1-4-720-16,1 8-144 0,0 1-128 0,-1-1 192 15,4 1-192-15,-3 4 128 0,5-1-128 0,1 1 128 16,2-1-368-16,1 0-80 0,2 1 0 0,3-4-16 16,-1 3-160-16,3-3-16 15,1 4-16-15,0-1 0 0,1-3 192 0,3 3 32 0,-1 1 16 0,-1-1 0 16,5 1 288-16,0 3 192 0,4-4-16 0,2-3-16 15,1 0 288-15,-14-14 48 0,0 0 16 0,63 21 0 0,-63-21-368 0,0 0-144 16,79-9 128-16,-79 9-128 0,0 0 0 0,101-44 0 16,-101 44-192-16,76-48 192 0,-76 48-240 0,84-61 80 15,-84 61 16-15,82-79 0 0,-82 79 144 0,63-82 0 16,-63 82 0-16,43-73 0 0,-43 73 0 0,19-62 0 16,-19 35 0-16,-8 1 0 0,-6 4 512 0,-5 1 144 15,-8 2 32-15,-2 1 0 0,1 4 1024 0,-5 2 208 16,0 3 32-16,-2 1 16 0,0-1-496 0,-2 0-80 15,4 4-32-15,0-4 0 0,4 1-800 0,-1 2-176 16,4-1-16-16,1 2-16 16,-1 0-624-16,4 5-128 0,4 2-32 0,1 6-16960 0</inkml:trace>
  <inkml:trace contextRef="#ctx0" brushRef="#br0" timeOffset="77325.72">15657 17811 11055 0,'-18'0'976'0,"4"0"-784"0,6 0-192 0,4 0 0 15,4-3 352-15,0 3 32 16,4-6 0-16,-4 3 0 0,1-6 0 0,3-1 0 0,1-2 0 0,-1-2 0 31,-1 5-816-31,2 0-144 0,-5 1-48 0,0 2 0 0,0-1 624 0,0 2 0 16,-3 0 224-16,1 5-64 0,-1-4 160 0,-1 4 48 0,-1 0 0 0,-4-1 0 15,4 1-192-15,-7 1-48 0,3-1 0 0,-1 0 0 16,-3 4-128-16,5 1 160 0,-1 0-160 0,0 2 160 16,4 2 160-16,-2 0 16 0,2 1 16 0,1 2 0 15,-1 2 32-15,2 4 16 0,-3 3 0 0,3-2 0 16,1 3 208-16,-1 3 32 0,3-3 16 0,3-2 0 15,-1 1 80-15,5-1 16 0,2 3 0 0,-4-4 0 0,7 6-176 0,-3-6-16 16,5 2-16-16,-2-4 0 0,-12-17-352 0,0 0-64 16,0 0 0-16,71 40-128 0,-71-40 0 0,0 0 0 15,0 0 0-15,107 9 0 0,-107-9 0 0,0 0-272 16,83-35 48-16,-83 35 16 0,44-38 208 0,-27 15 0 16,-3-3-160-16,-5-2 160 0,1 2 0 0,-3 0 160 15,-3 0-16-15,-2 3 0 0,-2 2 128 0,-6-1 32 16,1-1 0-16,-5-3 0 0,-1 3 0 0,-6-3 0 15,-1 3 0-15,-3 1 0 0,2 1-176 0,-3 0-128 16,-8-2 192-16,2 1-192 0,-3 1 0 0,1 2 0 16,4-2 0-16,-2 7 0 0,7 2 0 0,-1 3-144 15,-3 7 144-15,6 4-192 16,5 7-336-16,-3 11-80 0,8 15-16 0,-3 19-10272 0</inkml:trace>
  <inkml:trace contextRef="#ctx0" brushRef="#br0" timeOffset="78001">17452 17517 19343 0,'-4'-2'1728'0,"-3"-1"-1392"0,5 3-336 0,2 0 0 16,0 0 1024-16,-3-4 144 0,1-1 32 0,-7 0 0 15,3-4-688-15,-5-3-144 0,2 3-32 0,1 0 0 16,-5 4-336-16,3 5-160 0,1 0 16 0,-3 4 0 16,-2 1-432-16,2 7-64 0,-2 2-32 0,0 3 0 15,2 3 32-15,-2 0 16 0,0 1 0 0,5 2 0 16,-3 0 624-16,3-1 0 0,4 1 0 0,-2 1 0 16,7-1 592-16,0 0 48 0,4 3 0 0,4-4 0 0,1 4 32 0,0 1 16 15,5-1 0-15,0-4 0 0,1 1-384 0,3 0-80 16,1-2-16-16,-19-21 0 0,38 40-208 0,-38-40 0 15,0 0-192-15,63 38 192 16,-63-38-624-16,0 0-16 0,0 0 0 16,92-7 0-16,-92 7-128 0,0 0-48 0,60-58 0 0,-48 32 0 15,0-2 224-15,-3-1 32 0,-6-2 16 0,2-4 0 0,-8 2 688 0,1-1 144 16,-1 3 32-16,-6 3 0 0,0-1 768 0,-5-3 176 16,2 3 16-16,-5 1 16 0,3 2-16 0,-4 0-16 15,1 3 0-15,-1 6 0 0,1-1-688 0,0 9-128 0,3 1-16 16,-4 8-9072-16,4 0-1792 15</inkml:trace>
  <inkml:trace contextRef="#ctx0" brushRef="#br0" timeOffset="78660.25">19375 17710 19343 0,'-8'0'1728'0,"4"0"-1392"0,4-2-336 0,4-1 0 16,-3 3 1040-16,3-4 144 0,-4-1 32 0,0 0 0 15,3-4-896-15,-3-3-192 0,0 3-128 0,-3 4 192 16,-1-2-432-16,-1 2-80 0,-3 0 0 0,-3 0-16 16,-1-2 336-16,-2 5 0 0,-4-2 0 0,1 4 0 15,0 6 0-15,-4 2 128 0,2 1-128 0,1 5 128 16,-3 2-288-16,4-2-64 0,3 3-16 0,0 0 0 16,2 1 240-16,1 1 0 0,1-2 0 0,3 6 0 15,3-2 0-15,-1 0 0 0,5 1 0 0,0-2 0 16,5 0 0-16,1 3 0 0,2 0 0 0,4 3 0 0,6 0 0 0,1 0 0 15,-19-26 192-15,47 45-192 0,-47-45 0 0,0 0 0 32,89 39 0-32,-89-39 0 0,0 0 0 0,92-9 0 0,-92 9-176 0,0 0 176 0,98-38-256 0,-98 38 48 15,63-40 16-15,-63 40 0 0,47-46 192 0,-30 20 0 16,-8 5 0-16,0-1 0 0,-4-1 0 0,-5 2 320 16,-5 2-64-16,-2-2 0 0,-4 2 448 0,-3-2 64 15,-1-2 32-15,-5-3 0 0,-2 0 160 0,1-2 48 16,-2 2 0-16,-1-3 0 0,1 2-512 0,4 1-112 15,-4 7 0-15,2 5-16 0,4 7-560 0,-6 11-128 16,2 8 0-16,-1 7-16 16,1 11-1648-16,-5 6-320 0</inkml:trace>
  <inkml:trace contextRef="#ctx0" brushRef="#br0" timeOffset="79366.96">20895 17618 10127 0,'-10'-2'896'0,"1"-1"-704"0,4-1-192 0,5 4 0 15,0 0 672-15,-2 0 96 0,-3-2 32 0,-6-1 0 16,-1 3-288-16,-2 5-64 0,-3 4-16 0,4 7 0 15,1-1 144-15,3 6 16 0,2 0 16 0,1 3 0 16,0 2 352-16,6 1 64 0,0 4 0 0,0-5 16 16,4 4-560-16,-2-4-112 0,3-4-32 0,2 1 0 15,1-2-64-15,1-2-16 0,3 2 0 0,4-2 0 0,-16-19 352 0,35 39 64 16,-35-39 16-16,0 0 0 0,70 31-112 0,-70-31-32 16,0 0 0-16,0 0 0 0,102-4-256 15,-102 4-48 1,0 0-16-16,89-45 0 0,-89 45-64 0,65-54-16 0,-65 54 0 15,61-64 0-15,-39 29 64 0,-2 2 16 0,-5-2 0 0,-4 0 0 0,-4 5-224 0,-6 3 0 16,-2 1-144-16,-6-1 144 0,-4 5 0 0,-6 1 128 16,-1-2 16-16,-4 1 0 0,-4 1 800 0,-1-2 144 15,1 6 48-15,-2-3 0 0,2 0-640 0,0 2-128 16,0 4-32-16,3 0 0 0,2 2-336 0,4 3 0 16,3 1-160-16,2 4 160 15,1 2-1296-15,3 2-160 0,1 2-16 0,2 5-12336 0</inkml:trace>
  <inkml:trace contextRef="#ctx0" brushRef="#br0" timeOffset="80011.53">23024 17609 9215 0,'-7'-2'816'0,"6"-1"-656"16,-5-1-160-16,5-1 0 0,1 5 944 0,0-3 144 0,0 3 48 0,0-6 0 16,0-2 0-16,-2-3 0 0,2-1 0 0,-4 0 0 31,3 1-736-31,-3-1-144 0,1 0-16 0,-1-2-16 31,-1 4-544-31,0-2-128 0,0 3 0 0,-4 0-16 16,0 9-720-16,0 0-144 0,-4 9-16 0,0 0-16 0,-1 8 976 0,-3 2 192 0,0 5 32 0,-1 3 16 15,4 0 1616-15,-3 5 320 0,3-1 64 0,2-1 0 16,3 1 0-16,0 0 0 0,4-1 0 0,1-2 0 16,4 5-576-16,0-5-128 0,9-2-32 0,-4 0 0 0,4-3-832 15,-9-23-160-15,26 31-128 0,-26-31 144 0,0 0-272 0,0 0-64 16,70 26-16-16,-70-26 0 0,0 0 16 0,0 0 0 15,89-14 0-15,-89 14 0 0,0 0 192 0,70-29 0 16,-70 29-160-16,0 0 160 0,62-46 0 0,-62 46 128 16,0 0 0-16,54-52 0 0,-54 52 368 0,0 0 64 15,35-52 16-15,-35 52 0 0,7-31 176 0,-9 17 32 16,1 1 16-16,-8 0 0 0,0 0-160 0,-5-1-48 16,-3 1 0-16,-1-5 0 0,-8 1-592 0,0-2-240 15,0 1 16-15,-2 2 0 16,-2 8-1264-16,3 2-256 0,0 3-48 0,3 3-16 15,5 3 192-15,-2 1 32 0,7 1 16 0,5 4-9072 0</inkml:trace>
  <inkml:trace contextRef="#ctx0" brushRef="#br0" timeOffset="80874.64">25147 17661 9215 0,'-9'6'816'0,"4"-6"-656"0,5 0-160 0,-4 0 0 0,4 0 384 0,-5 0 32 16,2 0 16-16,-9 0 0 0,-2-2-576 0,0 2-112 16,-4-4-32-16,1 4 0 0,3 0 800 0,2 0 144 15,-1 0 48-15,3 0 0 0,-2 4 256 0,3-2 48 16,-1-2 16-16,1 3 0 0,0 2-16 0,-3-1 0 15,3 1 0-15,1-1 0 0,2 4-160 0,1 1-16 16,-2 1-16-16,5 3 0 0,-1 0-304 0,1 5-48 16,2 3-16-16,-2-2 0 0,2 7-448 0,0 0 128 15,2 0-128-15,0 6 0 0,1-1 128 0,3 4 0 16,-3-4-128-16,6 2 192 0,1-1 320 0,3-6 48 16,4-4 16-16,-17-22 0 0,40 32 176 0,-40-32 32 0,0 0 16 0,75 21 0 15,-75-21-448-15,0 0-96 16,87-16 0-16,-87 16-16 0,0 0-64 0,98-49-16 0,-98 49 0 0,71-54 0 15,-71 54 224-15,75-78 32 0,-38 34 16 0,-4-4 0 16,-2-1-112-16,-5 0 0 0,-3 0-16 0,-6 4 0 16,1 1-304-16,-4 1 0 0,-2 3 0 0,-7 2 0 15,-5 4-128-15,-5 1-144 0,-2 5-32 0,-7 2 0 16,0 5 112-16,-10 2 0 0,1 5 16 0,-5 7 0 16,-2 7 176-16,-1 0 0 0,0 4 0 0,-4 1 0 15,4 4 160-15,1 0 16 0,4-1 0 0,3-3 0 16,6 2-176-16,3-5-224 0,5-4 48 0,7-6-14176 15</inkml:trace>
  <inkml:trace contextRef="#ctx0" brushRef="#br0" timeOffset="132840.9">27571 8852 7359 0,'-5'3'656'0,"3"-3"-528"0,2 4-128 0,0-4 0 16,0 0 960-16,2 0 176 0,1 1 16 0,-3-1 16 15,2 4-528-15,1-4-96 0,3 0-32 0,0 2 0 0,0-2-512 0,-1 0 0 16,2 0 0-16,-2 0 0 15,4-2 0-15,0 2 256 0,-1-4-48 0,4-1-16 16,-12 5 208-16,0 0 48 16,0 0 0-16,0 0 0 0,81-43-272 0,-81 43-48 0,0 0-128 0,0 0 192 0,0 0-192 0,0 0 176 15,80-26-176-15,-80 26 160 0,0 0 224 0,0 0 64 16,0 0 0-16,0 0 0 0,96 0-224 0,-96 0-32 16,0 0-16-16,0 0 0 0,82 12-176 0,-82-12 0 15,0 0 0-15,0 0-176 0,74 8 176 0,-74-8 0 16,0 0 0-16,0 0 0 0,0 0 0 0,93-12 0 15,-93 12-160-15,0 0 160 16,0 0-448-16,77-35 32 0,-77 35 0 0,0 0 0 16,0 0-352-16,0 0-80 0,55-48-16 0,-51 39 0 0,-4 0 528 0,3-1 96 0,-6 3 32 0,-1-2 0 15,3 0 208-15,-8 4 208 0,0 0-32 0,-3-4-16 16,-2 4-160-16,0-2 160 0,-3 5-160 0,-6-1 160 16,2-1 32-16,-2-1 0 0,2 0 0 0,2-2 0 31,-3-2 304-31,1-1 64 0,0-2 16 0,2 1 0 0,1-5-576 0,1 2 0 0,-4-3 0 0,3 0 0 31,3 3-320-31,-3 0-128 0,1 2-32 0,0 3 0 0,3 4 480 0,1 5-144 0,-1 0 144 0,-3 5 0 16,5 0 528-16,1 4 192 0,4-2 48 0,4-2 0 15,1-2 336-15,4-1 80 0,5 2 16 0,2-4 0 16,-9 0-368-16,0 0-64 16,0 0 0-16,0 0-16 0,85-9-624 0,-85 9-128 0,0 0 0 0,82-3 0 15,-82 3 0-15,0 0 0 0,85 0 0 0,-85 0 0 0,0 0 0 0,89-6 320 31,-89 6-32-31,0 0-16 0,0 0-144 0,99-12-128 0,-99 12 192 0,0 0-192 0,0 0 128 0,0 0-128 16,0 0 0-16,0 0 0 0,0 0 0 0,0 0 160 16,81 7-160-16,-85-5 128 0,4-2-128 0,-2 3 160 31,-1-3-160-31,-1-3 160 0,3-2-160 0,1 1 160 16,-7-6-160-16,5 1 160 0,-3-3-448 0,1 1-96 15,-1-4 0-15,-2 1-16 16,2 0-160-16,-4-4-16 0,2 4-16 0,0-1 0 15,-5-4 112-15,3 1 32 0,-1 1 0 0,-1-4 0 0,3 2 80 0,-3-2 32 0,6-2 0 16,-4 0 0-16,6 1 96 0,-2-3 32 0,1 3 0 0,1-4 0 16,3 0-96-16,0 3-16 0,3 4 0 0,-3-2 0 15,5 7 128-15,-1 2 0 0,1 3 16 0,2-1 0 16,3-3 368-16,3 5 80 0,-13 8 16 0,0 0 0 16,0 0 352-16,0 0 80 0,0 0 16 0,92-26 0 15,-92 26-288-15,0 0-64 0,0 0-16 0,80 3 0 16,-80-3 368-16,0 0 80 0,75 9 16 0,-75-9 0 15,0 0-96-15,0 0-16 0,101 1 0 0,-101-1 0 16,0 0-272-16,0 0-48 0,80-10-16 0,-80 10 0 16,0 0-192-16,0 0-32 0,0 0-16 0,0 0 0 15,0 0-144-15,0 0 0 0,70-44 0 0,-74 36 0 16,1-1 0-16,-4 0 0 0,0-1 128 0,2-2-128 0,-4 3 0 0,-3-3 0 16,1-2-192-16,-4 0 192 0,4 0-384 0,-6-2 32 15,3-1 16-15,-3 3 0 16,-4-3-160-16,1 3-16 0,-6 0-16 0,0 2 0 0,0-1 240 0,0 6 48 15,3 0 16-15,1 2 0 0,-3 2 224 0,6 1-192 16,5-2 192-16,-2 1-192 0,6 1 192 0,1-1 0 16,2-1 0-16,6-1 0 0,-5 2 0 0,5-3-144 15,2 3 16-15,1-2 0 16,2-1-256-16,-3 1-64 0,6 2 0 0,-3-1 0 0,3-1 272 0,1 1 176 16,5-1-208-16,-5 0 80 0,-8 5 480 0,0 0 96 15,0 0 32-15,0 0 0 0,101-24 224 0,-101 24 64 0,0 0 0 16,84-9 0-16,-84 9-192 0,0 0-16 15,115-14-16-15,-115 14 0 0,89-17-336 0,-89 17-64 0,92-20-16 0,-92 20 0 16,87-24-128-16,-87 24 0 0,81-33-192 0,-81 33 192 31,66-44-1056-31,-66 44-96 0,0 0 0 0,80-66-16 16,-80 66-240-16,0 0-32 0,49-61-16 0,-42 44 0 0,-2 3 896 0,-3 2 176 0,-2 1 48 0,-6-1 0 16,1 7 848-16,-4-4 192 0,-3 6 16 0,2 1 16 15,-8-2 80-15,3 4 16 0,-4 6 0 0,-2-3 0 16,-2 6-576-16,0-4-96 0,-3 9-32 0,0-5 0 15,0 3-128-15,0 2 0 0,1 3 0 0,1-3 0 0,5 2 0 16,-2-6 0-16,7 3 0 0,0-8 0 0,5 3 304 0,1-4 16 16,4-2 16-16,-1 1 0 0,5-6-112 0,0 3-32 15,2-2 0-15,5-7 0 0,-2 4-64 0,0-2 0 16,7-3-128-16,-12 10 192 0,0 0-192 0,0 0-192 16,63-56 48-16,-63 56-11824 15</inkml:trace>
  <inkml:trace contextRef="#ctx0" brushRef="#br0" timeOffset="137913.57">11140 14981 9215 0,'-10'3'816'0,"1"-3"-656"0,5 0-160 0,4-3 0 16,0 3 432-16,0-2 48 0,-5-1 16 0,-4-1 0 15,1-1 48-15,-1-4 16 0,2 6 0 0,0-3 0 16,4 3-416-16,-1 3-144 0,-1 0 0 0,1-2 144 16,1-1 320-16,-2 3 64 0,3 3 16 0,-2-1 0 15,-1-2 256-15,5 0 48 0,0 0 16 0,0 0 0 16,2 0-416-16,5-5-96 0,-2-4-16 0,0 0 0 0,8-1-544 16,-5-6-112-16,4 2-32 0,-1 2 0 15,1 2-48-15,-1-3-16 0,1 5 0 0,0-1 0 0,-2 0 192 0,3 4 32 16,-3 2 16-16,2-3 0 0,-1 6 176 0,-1 0 0 15,4 0 128-15,0 0-128 0,3 4 304 0,-17-4-16 16,0 0 0-16,0 0 0 0,0 0-160 0,103-12-128 16,-103 12 192-16,0 0-192 0,82-23 0 0,-82 23 0 15,0 0 0-15,98-31 0 0,-98 31 0 0,0 0 0 0,115-35 0 0,-115 35 0 16,0 0 0-16,106-21 208 0,-106 21-16 0,0 0 0 16,89-10 256-16,-89 10 32 15,0 0 16-15,0 0 0 0,104-4-240 0,-104 4-32 0,0 0-16 0,0 0 0 16,102 5-208-16,-102-5 0 0,0 0 0 0,0 0 0 15,92 0-240-15,-92 0-32 0,0 0-16 0,0 0 0 16,89-5-64-16,-89 5-16 0,0 0 0 0,0 0 0 16,0 0 112-16,94 0 0 0,-77 4 16 0,-1-3 0 15,-2-1 240-15,-5 0 0 0,-1 4-160 0,1 1 160 16,-4-2 0-16,-1 1 0 0,1 1 0 0,-5-5 0 16,4 5 160-16,-4-5 96 0,0 0 32 0,-4 4 0 15,4-4 128-15,-5 0 32 0,-2 0 0 0,0 0 0 16,-2 0-160-16,-3 0-32 0,0 0 0 0,-2 0 0 0,-5 0-96 0,1 0-32 15,1 0 0-15,-4 3 0 0,-2-1 96 0,1 2 16 16,-3-3 0-16,-1 6 0 0,2-1 112 0,-6 2 32 16,2 1 0-16,-1 5 0 15,-6-2-160-15,0 2-32 0,-2 3 0 0,-1-3 0 0,1-1-192 0,1 0 0 16,1-4 0-16,0 3 0 0,0-3-240 0,-1-4-32 16,1 1-16-16,-5 2 0 0,1-4-80 0,-1 1-16 15,2-2 0-15,3-3 0 0,4 6 384 0,-1 1 0 16,4 0-144-16,-3 0 144 15,3-2 0-15,0 3 256 0,-1 1-64 0,4 5 0 0,-1-2 384 16,0 2 64-16,3 0 0 0,1 4 16 0,-3-1 16 0,3 0 0 0,-1 1 0 0,0-4 0 16,2 3-96-16,4-1 0 0,3-6-16 0,2-1 0 15,7 0 0-15,1-6 0 0,8-6 0 0,1-1 0 16,7-1-304-16,0-4-64 0,7 1-16 0,1-6 0 16,-20 14-352-16,0 0-64 0,66-44-16 0,-66 44 0 15,0 0 96-15,78-40 16 0,-78 40 0 0,0 0 0 16,91-43 144-16,-91 43 0 0,0 0 0 0,111-44 0 15,-111 44 0-15,89-24 0 0,-89 24 0 0,96-25 0 16,-96 25 0-16,108-22 0 0,-108 22 0 0,101-13 0 16,-101 13 0-16,91-14 0 0,-91 14 0 0,92-8 0 0,-92 8 0 0,98-14 0 15,-98 14 0-15,101-18 0 0,-101 18 0 0,120-17 0 16,-120 17 0-16,115-19 0 0,-115 19 0 0,103-21 0 16,-103 21 0-16,92-21 0 15,-92 21 0-15,0 0 0 0,122-24 0 0,-122 24 0 0,0 0 0 0,106-21 144 16,-106 21-16-16,0 0-128 15,98-21 256-15,-98 21-64 0,0 0-16 0,0 0 0 0,96-28-176 0,-82 23 0 16,-2-2 0-16,-5 2 128 0,-4 1-128 0,-3 2 0 16,-1-1 0-16,-6 3 0 0,-4-4-352 0,-1 4 0 15,-5-1 0-15,-4-3 0 16,2 1-272-16,-4-3-48 0,-1 3-16 0,-4-2 0 0,2 1 368 0,-2-3 64 0,-5 0 0 16,1 2 16-16,4 0 240 0,-5-2 128 0,0 5 0 0,-5-1-128 15,1-1 448-15,2-1-32 0,-1 1 0 0,1-1 0 16,2 2 0-16,-2-6 0 0,2 4 0 0,-7 0 0 15,1-1-208-15,-1-1-32 0,2 6-16 0,1-6 0 16,-3 5-160-16,5-5 0 0,1 7 0 0,2-5 0 16,1 1 0-16,-1 3 0 15,-1-6 0-15,5 1 0 0,-1 3 0 0,3-6 0 0,3 4 0 0,0-4 0 16,4 1 0-16,2-3 0 16,1 4 0-16,6-2 128 0,-4 8-128 0,3-3-272 0,1 4 64 0,1 0 16 15,4 5-928-15,-4-1-176 0,6 5-48 16,-3-4 0-16,1 2-64 0,4 1-32 0,1-2 0 15,1-1 0 1,4 0 288-16,1-1 64 0,2 1 16 0,1-5-6800 0</inkml:trace>
  <inkml:trace contextRef="#ctx0" brushRef="#br0" timeOffset="138279.74">12084 14275 14911 0,'-10'9'320'0,"7"-5"80"0,-3 1 16 0,3-2 0 0,6-3-416 0,-1 0 0 16,2 0 0-16,4 0 0 0,1 2 1280 0,8-2 160 15,-17 0 32-15,0 0 16 0,0 0-976 0,0 0-208 0,96 18-48 0,-77-10 0 16,1 1 176-16,-1 0 16 16,3 3 16-16,-4 0 0 0,4-2 368 0,-1 4 80 15,2 2 16-15,0-2 0 0,-2 0 80 0,3 0 16 0,2 3 0 0,0-5 0 16,-26-12-320-16,61 27-64 0,-61-27-16 0,0 0 0 15,93 27-16-15,-93-27 0 0,0 0 0 0,88 25 0 16,-88-25-352-16,0 0-80 0,0 0-16 0,79 31 0 16,-65-20-160-16,-5 1 0 0,-4 2 0 0,-2 3 0 15,-3 1 400-15,-3 3 0 0,-6 1 0 0,4 4 0 16,-7 2 224-16,-1-2 32 0,-1 6 16 0,1-3 0 0,-5 3-160 0,1-1-48 16,-2 0 0-16,1-1 0 0,-5 1-192 0,3 1-32 15,-1-3-16-15,1-1 0 0,-2 2-224 0,1-4 144 16,0-4-144-16,2 1 128 0,1-5-128 0,1-5 0 15,3 0 0-15,-3-5-12288 16,4-8-2464 0</inkml:trace>
  <inkml:trace contextRef="#ctx0" brushRef="#br0" timeOffset="141247.37">21172 14201 3679 0,'-19'7'320'0,"7"-6"-320"0,-1 3 0 0,8-1 0 0,0-3 592 0,3-3 48 16,1 3 16-16,-5 0 0 0,-2-4-208 0,-1-1-64 0,-5-4 0 16,3 1 0-1,1-1-832-15,-2 0-160 0,1 0-32 0,-1 4-16 0,-2 0 352 0,0 2 80 0,2-1 16 0,-5 4 0 16,3 4 528-16,-4-1 96 0,-3-1 32 0,4 5 0 15,0 0 16-15,-3 1 16 0,3 1 0 0,3 3 0 16,-3 1 48-16,3 0 16 0,1 1 0 0,1 0 0 16,2-1-112-16,-2 4-32 0,1-3 0 0,2 3 0 15,2 4 80-15,2-2 16 0,-2 2 0 0,2-2 0 16,3 2 144-16,1 0 16 0,1 2 16 0,1-4 0 16,1 2 0-16,2-2 0 0,1 2 0 0,0 0 0 15,2-4-384-15,-5 2-80 0,5 4-16 0,-4 1 0 16,2-4 32-16,-5 2 0 15,0-1 0-15,0 2 0 0,0-1 272 0,-3-1 48 16,-2 2 16-16,1 0 0 0,-1 1 128 0,0-5 16 16,1 2 16-16,4-2 0 0,0 2 32 0,-3-3 0 15,3-5 0-15,3 1 0 0,1-1-240 0,1 1-32 16,-2-1-16-16,3 3 0 0,2-2-208 0,1 0-64 16,-4 3 0-16,4-3 0 0,0 4-64 0,-1-3-128 15,3-1 176-15,-2 0-176 0,3 0 256 0,-3-5-48 16,-1 3-16-16,1 0 0 0,1-1 64 0,-1-2 16 15,0-1 0-15,0 4 0 0,-2-3 112 0,1 0 32 16,-3 0 0-16,4-4 0 0,0 7 64 0,-4-5 16 16,2 2 0-16,0-1 0 0,2-1-48 0,-1-5 0 15,5 5 0-15,1-5 0 0,0-2-160 0,1-2-32 0,-15 2-16 0,0 0 0 16,0 0-240-16,0 0 0 0,98-24 0 0,-98 24 0 16,0 0 0-16,0 0 0 0,0 0 0 0,87-32 0 15,-70 27 128-15,-1 0-128 0,1-2 0 0,-1 2 0 16,2 1 192-16,-3-5-48 0,1 4-16 0,-2 0 0 15,0 0 16-15,-2-2 0 0,-2 2 0 0,3 1 0 16,-1-1 48-16,-3-4 16 0,1 4 0 0,2-2 0 16,-1-2-48-16,1 1-16 0,0-3 0 0,2 2 0 15,-2-3-16-15,2-2-128 0,4 2 192 0,-4-5-64 16,-1 3-128-16,3-4 128 0,0 4-128 0,0-3 128 16,-1-2-128-16,-15 19 0 0,0 0 0 0,47-52 128 0,-35 34-128 15,2 1 0-15,-5-4 0 0,2 3 128 0,-1-1-128 16,-3-2 0-16,5 2 0 0,-8-2 0 0,1-1 128 0,0 1 0 15,0-2 0-15,-1 4 0 0,-1-5 32 0,3 1 0 16,-3-3 0-16,-1 0 0 0,1-2-160 0,1 2 0 16,-2 5 144-16,-2 2-144 0,0 1 0 0,0 1 0 15,-2 5 0-15,-2 3 0 0,-1-2 0 0,0 3 0 16,1-1 0-16,-4 0 0 0,2 6 0 0,-1-6 0 16,2 4 0-16,0 1 0 0,-4-1 0 0,1 2 0 15,1-3 0-15,-2 3 128 0,0-2-128 0,-1 3 0 16,-4-1 0-16,2-1 0 0,-2 4 0 0,0-2 0 15,1-1 0-15,0 3 0 0,-3 0 0 0,2-4 0 16,0 3 0-16,0-3 128 0,2 1-128 0,-2-6 0 0,2 4 0 16,0-1 128-16,1 0-128 0,-1 0 0 0,1-2 0 0,3 2 0 15,-5 3 0-15,1-2 0 0,2 5 0 0,-2-4 0 16,1 4 0-16,-3 4 0 0,2-4 0 0,-2 5 0 16,2 0 0-16,-6 2 0 0,5 2 0 0,-5-4 0 15,1 7 0-15,-4-3 0 0,2 1 0 0,-4-1 0 16,2 5 0-16,0-2 0 0,2 0 0 0,-2-1 0 15,4-2 0-15,-1-3 0 0,3 0 0 0,2-1 0 16,1-2 0-16,2-1 0 0,-4 2 0 0,3-1 0 16,1-1 0-16,1 1 0 0,-5 3 0 0,5-3 0 15,1 1 0-15,-4 1 0 0,1 0 0 0,1 2 0 16,1-2 0-16,-2 4-128 0,6 0 128 0,-3-4-192 16,1 4-416-16,0-4-96 15,0 3 0-15,1 1-16 0,-1-2-1328 0,2-2-256 0,0 1-48 0,-4-3-12368 16</inkml:trace>
  <inkml:trace contextRef="#ctx0" brushRef="#br0" timeOffset="143074.88">20926 10376 15663 0,'-1'1'1392'0,"1"3"-1120"0,1-4-272 0,1 3 0 15,3-1 768-15,-5 2 112 0,6 1 16 0,-1 4 0 16,3 8-384-16,-1 4-64 0,-1 3 0 0,-3 6-16 15,-3 1-432-15,0 1 0 0,-3 2 0 0,-6 1 0 0,4 5 0 0,-4-1 0 16,0 1 0-16,-3 0 0 16,2 0 0-16,-3-5 0 0,5 5 0 0,-1-5 0 0,4 1 512 0,-2 2 208 15,5-1 48-15,-1-2 16 0,1 5 48 0,2-2 16 16,2-1 0-16,-2 3 0 0,3-5-576 0,-3 5-112 16,0-5-32-16,0-1 0 0,-3 1-128 0,1 2 0 15,-2 1 0-15,1-1 0 0,1-2 0 0,-1-1 0 16,-3 5 0-16,3-6 0 0,-6 5 352 0,4-3-16 15,-4 2 0-15,1 1 0 0,1 2 272 0,0 0 48 16,-2 0 16-16,2-2 0 0,2 2-32 0,-1 0-16 16,3-3 0-16,-2 1 0 0,1-1-336 0,-1 1-64 15,2-1-16-15,-1 1 0 0,2-1-208 0,-3-2 0 0,2 5 128 0,-4 0-128 16,1-2 0-16,-2 2 0 0,-1 0 0 0,-1-5 0 16,-3 0 240-16,-1 1 0 0,2-1 0 0,-2 0 0 15,0 0 240-15,-1-4 48 0,1 1 16 0,0-1 0 16,-2 2-96-16,2-2-32 15,0 1 0-15,2 4 0 0,2-1-192 0,1 5-32 0,-3-5-16 0,3 5 0 16,4-2-176-16,-1-1 0 0,0 1 0 0,4-1 128 16,-2-2-128-16,-1 3 0 0,2-1 0 0,-1 6 0 15,4-6 0-15,-2-2 0 0,-1-1 0 0,1-2 0 0,-1 3-144 0,-1-1 144 16,1 1 0-16,-3-3 0 16,3 2-192-16,-2-2 64 0,1-1 128 0,2 0-208 0,-1 3 208 0,1-1 0 15,2-4 0-15,0 3 0 0,0-1 0 0,0-1 0 16,5-3 0-16,-1 5 0 0,3 3 0 0,0-6 0 15,2 3 0-15,-1-1 0 0,3-1 0 0,1-3 0 16,0 5 0-16,-3-3 0 0,1 3 0 0,3-3-144 16,-5-1 144-16,3-2 0 0,1 0 0 0,-3 1 0 15,-1 0 0-15,3 3 0 0,1-4 0 0,-3 2 0 16,-1-2 0-16,1-3 0 0,2 1 0 0,-3-1 0 0,1 0 0 0,-2-1 0 16,-2-1 0-16,0-2 0 0,2 6 0 0,-1-6 0 31,2 3 128-31,-2-1-128 0,1 2 128 0,0-2-128 0,0-2 128 0,1-2-128 0,-3 4 160 0,1-2-160 15,1 2 0-15,1-3 0 16,-2-1 0-16,-3 2 0 0,2-1 0 0,1-1 0 16,-3 4 0-16,2-3 0 0,-1-1-128 0,1 0 128 0,-2-3-192 0,3 0 192 15,1 4-128-15,0-4 128 0,1-2 0 0,-1 2 0 16,4-6 0-16,-3 6 0 16,5-1 0-16,-5-5 0 0,5 6 0 0,1-2 0 0,-1-1 0 0,5 1 0 0,-4-3 0 15,7 5-128-15,-4-2 128 0,-17-12 0 0,0 0-304 0,72 36 0 16,-72-36 0-16,0 0 0 15,92 30-208-15,-92-30-32 0,0 0-16 16,103 17 0-16,-103-17 144 0,0 0 32 0,104 2 0 0,-104-2 0 0,0 0 160 0,93-14 32 16,-93 14 16-16,0 0 0 0,85-22 176 0,-85 22-208 15,0 0 80-15,91-44 128 0,-91 44-224 0,50-40 80 16,-25 14 16-16,-3-2 0 0,1-7-64 0,-6-3-16 16,4-4 0-16,-5-5 0 31,1 4-176-31,-3-6-48 0,-1 5 0 0,-1-6 0 0,-4-3 0 0,1-1 0 0,0-5 0 0,1-3 0 0,2 1 304 15,-1-2 128-15,5-3-128 0,-2-1 128 0,-2 7 0 0,2-7 0 0,0 5 0 0,0 4 0 16,-2 2 0-16,2-1 0 0,-2-1 0 0,0-1 0 16,-1-2-304-16,1 0-16 0,-4 4-16 0,1-4 0 15,0 2 80 1,-4-2 0-16,4 7 16 0,0-4 0 16,-1-3-400-16,1 0-96 0,0-1-16 0,-1-3 0 31,1 6 240-31,-4-2 32 0,4 4 16 0,-5-1 0 0,1 6 464 0,-2 3-144 0,3 0 144 0,-6 0 0 15,1 1 0-15,1-1 0 0,-2-3 0 0,-2 5 0 16,1-2 128-16,-6 4 48 0,1-2 16 0,1-2 0 16,-2 7-192-16,0-2 0 0,0 4 0 0,-2-1 128 0,1 4-128 0,-1-1 0 15,-1 1 0-15,1 6 0 0,-3-4 0 0,1 0 0 16,-1 0 0-16,2 0 0 0,1 2 0 0,-2-5 0 16,3 3 0-16,-3-5 128 0,6 0 112 0,-4 0 16 15,2 2 0-15,2 1 0 0,2-1-48 0,-3 1 0 16,3 2 0-16,-2 1 0 0,1-1-208 0,-1 2 0 15,1 0 0-15,-1 1 0 0,3 1-256 0,-1-1 16 16,3-2 0-16,0 2 0 0,0-3-64 0,2 1-16 16,5-1 0-16,-6-2 0 0,6 2 320 0,-5 1-128 15,2 6 128-15,-1-2 0 0,-3 4-304 0,0-2 48 16,0 2 16-16,-3 0 0 0,-1 0 48 0,-1 3 0 0,1 0 0 0,-1-1 0 16,0 5 448-16,-4-4 112 0,4-1 16 0,-4 5 0 15,-5-2 320-15,2 2 64 0,-5-2 0 0,-4 3 16 16,-2-1-32-16,1 2-16 0,-5-4 0 0,1 3 0 15,0 4-32-15,-2 1 0 0,-1 4 0 0,-3 2 0 16,1 7 768-16,-7 0 160 0,1 9 32 0,-1-1 0 31,-2 4-1984-31,-6 6-384 0,-3 1-64 0,-3 2-32 0,-5 2 368 0,-4-6 80 0,7 0 16 0,5 1 0 16,5-6-1296-16,9-1-256 16</inkml:trace>
  <inkml:trace contextRef="#ctx0" brushRef="#br0" timeOffset="145654.56">21017 14183 5519 0,'-17'-5'496'0,"1"1"-496"0,7 3 0 0,4-3 0 16,0 4 976-16,-4-3 112 0,-14-3 0 0,-12 1 16 15,-8-3 0-15,-8 2 0 0,-1-1 0 0,3 6 0 16,6-3-544-16,-6 4-112 0,2-3-32 0,2-3 0 16,1 3-416-16,0-2 0 0,4-4 0 0,0 0 0 15,4 1 0-15,-3-1 0 0,1-5-224 0,1 2 80 16,-3-2-128-16,2 2-32 0,1-2 0 0,-3 0 0 15,0 0 304-15,-3-2 0 0,-1 2-128 0,-5 0 128 0,1 0 0 16,-1 2 176-16,0 3-32 0,2 1 0 0,3 3 208 0,-1-2 32 16,1 1 16-16,-1 5 0 0,2-3-128 0,-4 4-16 15,5 0-16-15,-9 0 0 0,1 5 128 0,-3-5 16 16,-1 4 16-16,2-4 0 0,0 0-80 0,3 0 0 16,0 0-16-16,2 0 0 0,5-4-304 0,-5 3 0 15,4-3 0-15,1 1 0 16,-2 3 0-16,-3 0-144 0,2 0 144 0,-9 3-128 0,-4 2 128 0,1-1 0 15,1 5 0-15,2-4 0 0,2 3 0 0,3 1 256 16,0-4-64-16,1 4-16 0,4-5 16 0,-3 1 16 16,2 2 0-16,-4-2 0 0,0 0-208 0,-3-1 0 15,-6 1 0-15,4-5 0 0,2 3 0 0,3-3 0 0,0 0 0 0,6-3 0 16,-4 3-224-16,1-4 64 0,1 4 16 0,2 0 0 16,-5 7-16-16,-2-1 0 0,-2-1 0 0,-1 4 0 15,-4-1 160-15,-1 1-208 0,1 0 80 0,3-1 128 16,10 1 128-16,-6 3 128 0,4-1 48 0,1-3 0 15,2 5 80-15,-1-5 32 0,4-2 0 0,-7 2 0 16,2-2-416-16,-2 0 0 0,-1 0 0 0,1-1 0 16,-1 2-224-16,-1-2-80 0,5 0-16 0,-1-1 0 15,5 1 64-15,2-5 16 0,-3 4 0 0,1-4 0 16,-3 0 0-16,3 0 0 0,0 0 0 0,-4 0 0 16,1 0 64-16,-1 0 16 0,-1 3 0 0,1-3 0 0,4 0 160 15,0 2 256-15,5-2-64 0,0 3-16 16,-1 1 80-16,3 1 32 0,-2 0 0 0,2 0 0 0,-2 8-288 0,0-5 0 15,0 5 128-15,4-3-128 0,-1-1 0 0,1 3 0 16,0-7 0-16,-3 4 0 0,1-4-192 0,-2-1 192 16,1-1-208-16,2-3 80 15,-1 0-112-15,2 2-16 0,3-2 0 0,-3 3 0 0,1 1 64 16,0-3 16-16,2 6 0 0,-3-1 0 0,0 2 176 0,-1 1 256 16,3 0-64-16,-3 1-16 0,6-1 272 0,-3 0 48 15,2-2 16-15,0-2 0 0,0 4-112 0,1-4-16 16,-2 3 0-16,-1-2 0 0,1 2-240 0,-2 1-144 15,-1 3 160-15,1-3-160 0,2 5 0 0,-1-2 0 0,3-1 0 0,-1-3 0 16,3 4 176-16,1-3-176 0,3 0 192 0,-3 0-192 16,-2-1 208-16,3 1-64 0,-1 0-16 0,1-1 0 31,-3 1-128-31,2-4 160 0,1 4-160 0,1-4 160 0,-2 4 0 0,1-5 0 0,-1-3 0 0,0 3 0 16,-3-1 16-16,0-1 0 0,0 1 0 0,-4 1 0 15,2-2 0-15,-3 1 0 0,1 2 0 0,2-1 0 16,-1-1 32-16,1-1 16 0,-2 5 0 0,2-2 0 15,2 4-224-15,2 0 176 0,0 1-176 0,-3 6 160 16,3-6-160-16,0 8 0 0,-3-3 0 0,3 1 0 16,5 1 128-16,-4 1-128 0,1-1 192 0,4 1-64 0,1-4 64 15,-1-2 0-15,4 0 0 0,2-2 0 0,-2-1-192 0,6 0 0 16,-6 0 144-16,3-1-144 0,2 1 0 0,1 3-256 16,-1-1 32-16,4-3 16 0,0 5 48 0,5-3 16 15,-4 2 0-15,4 0 0 0,4 2 144 0,-1 0 256 16,4 0-64-16,2 4-16 0,1-1 144 0,4-1 16 15,0-1 16-15,3 1 0 0,3-2-160 0,4 0-48 16,4 0 0-16,2-2 0 0,-30-12-144 0,0 0 0 16,101 23 0-16,-101-23 0 0,0 0-176 0,108 3 176 15,-108-3-128-15,0 0 128 0,122-3 0 0,-122 3 0 16,0 0 0-16,136 0 0 0,-136 0 256 0,88 3 64 16,-88-3 32-16,0 0 0 0,126 18 224 0,-126-18 64 0,82 14 0 0,-82-14 0 31,0 0-128-31,125 8-32 0,-125-8 0 0,100 0 0 0,-100 0-176 0,115-5-48 0,-115 5 0 0,116-12 0 15,-116 12-256-15,108-11 128 0,-108 11-128 0,98-7 0 16,-98 7 0-16,89-5 0 0,-89 5 0 0,92-3 0 16,-92 3 160-16,101-9-32 0,-101 9 0 0,110-9 0 15,-110 9 208-15,110-10 48 0,-110 10 0 0,97-9 0 16,-97 9-128-16,93 0 0 0,-93 0-16 0,89-3 0 16,-89 3-112-16,0 0-128 0,134-9 176 0,-134 9-176 15,99-5 192-15,-99 5-192 0,106-9 192 0,-106 9-192 16,102-5 160-16,-102 5-160 0,0 0 128 0,132-7-128 0,-132 7 0 15,85 3 0-15,-85-3 0 0,0 0 0 0,124 9 0 0,-124-9 0 16,87 9 128-16,-87-9-128 0,93 8 144 0,-93-8 0 16,92 9 0-16,-92-9 0 0,84 14 128 0,-84-14 32 31,76 21 0-31,-76-21 0 0,73 19-112 0,-73-19-32 0,72 21 0 0,-72-21 0 0,75 23-160 0,-75-23 160 16,76 26-160-16,-76-26 160 0,84 31-160 0,-84-31 0 15,91 30 0-15,-48-13 128 0,-43-17-128 0,89 25 0 16,-89-25 0-16,84 20 0 0,-84-20 0 0,85 9 0 15,-85-9 0-15,91 9 0 0,-91-9 0 0,90 5 0 16,-90-5 0-16,100 7 0 16,-100-7 0-16,106 7 0 0,-106-7 0 0,101 9 0 0,-101-9 0 0,86 15 0 15,-86-15 0-15,83 18 0 0,-83-18 0 0,87 19 0 0,-87-19 0 32,89 17 0-32,-89-17 0 0,94 18 0 0,-94-18 0 0,108 12 0 0,-108-12 0 0,107 2 0 0,-107-2 0 0,106-2 0 15,-106 2 0-15,103-12 0 0,-103 12 0 0,104-12 0 16,-104 12 0-16,101-11 0 0,-101 11 0 0,110-9 0 31,-110 9 0-31,115-5 0 0,-115 5 0 0,106-8 0 16,-106 8 0-16,93-7 0 0,-93 7 0 0,89-9 0 15,-89 9 0-15,87 0 0 0,-87 0 0 0,89 3 0 16,-89-3 0-16,94 6 0 0,-94-6 0 0,101 8 0 16,-101-8 0-16,96 4 0 0,-96-4 0 0,89-4 0 0,-89 4 0 15,0 0 0-15,120-10 0 0,-120 10 0 0,0 0 0 0,130-18 0 16,-130 18 0-16,88-12 0 0,-88 12 0 0,94-12 0 15,-94 12 0-15,89-7 0 0,-89 7 0 0,0 0 0 16,113-16 0-16,-113 16 0 0,0 0 0 0,90-17 0 16,-90 17 0-16,0 0 0 0,0 0 0 0,109-31 0 15,-109 31 0-15,0 0 0 0,0 0 0 0,102-37 0 16,-102 37 0-16,0 0 0 0,0 0 0 0,0 0 0 16,96-30 0-16,-78 25 0 0,-4 2 0 0,-1-3 0 15,1 3 0-15,2 3 0 0,-2-2 0 0,-4-1 0 16,6 3 0-16,-7 0 0 0,3 0 0 0,-1 0 0 0,1 3 0 0,-2-1 0 15,-1 1 0-15,3-3 0 0,-3 4 0 0,1-2 0 16,6-2 0-16,-6 0 0 0,4 0 0 0,2 0 0 16,-4-2 0-16,7-2 0 0,-1 1 0 0,-1-6 0 15,-3 4 0-15,4-4 0 0,-1 1 0 0,0 2 0 16,-3-1-192-16,4 2 192 0,-1 2-160 0,1-2 160 16,-1 5 0-16,1-6 0 0,-1 6-128 0,-17 0 128 15,0 0 0-15,0 0 0 0,94-5 0 0,-94 5 0 16,0 0 0-16,0 0 0 0,113-3 0 0,-113 3 0 15,0 0 0-15,86-4 0 0,-86 4-128 0,0 0 128 16,89-5 0-16,-89 5-192 0,0 0 192 0,0 0-192 16,109-12 192-16,-109 12 0 0,0 0 0 0,0 0 0 0,98-23 0 15,-98 23 0-15,0 0 0 0,0 0 0 0,91-31 0 0,-91 31 0 16,0 0 0-16,0 0 0 0,75-47 0 0,-75 47 0 16,0 0 0-16,62-60 0 0,-62 60 0 0,47-52 0 15,-47 52 0-15,47-57 0 0,-47 57-128 0,39-61-48 16,-27 33 0-16,-7-2 0 15,-3 2-416-15,-7 4-96 0,-4 1-16 0,-5 1 0 0,0 4 320 0,-7 1 64 16,2 0 16-16,-4 3 0 0,2 0 560 0,-5-2 96 16,4 2 32-16,1 0 0 0,3 0 256 0,-1-2 64 15,2-1 16-15,-1-2 0 0,4 1-400 0,-3-2-96 16,1-3-16-16,-1 4 0 0,1-2-208 0,-1 0 0 16,-1 7 0-16,-4 0 0 0,4 2 0 0,-8 3-160 0,0 7 160 15,-4 2-192-15,-1 2 192 0,-9 5 0 0,-6 4-144 0,-2-3 144 16,1 5-176-16,-2 0 48 0,0 0 0 0,-3-5 0 15,3-2-160-15,5-10-32 0,3-1 0 0,4-13 0 32,7-1-880-32,6-10-176 0,5-3-32 0,7-15-13616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1:11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14723 12313 2751 0,'0'-9'256'0,"3"-3"-256"0,2 3 0 0,1-2 0 16,1 3 0-16,-4-1 0 0,4-3 128 0,-7 12-128 0,35-51 0 0,-9 10 144 16,4 0-144-16,-4 1 160 0,-4 6-160 0,-22 34 0 15,35-49 0-15,-35 49 0 0,23-32 0 0,-18 24 0 16,2-4 128-16,-2 5-128 0,-3-2 848 0,2 0 96 16,-1 2 16-16,1-3 16 0,1-2-528 0,-3-1-128 15,5 3 0-15,-6-2-16 16,3 1-816-16,-1-1-176 0,3 0-16 0,-5-2-16 15,3 4-32-15,1-6 0 0,-5 16 0 0,16-26 0 0,-16 26 752 0,19-37 0 16,-7 16 0-16,-9 4 176 0,-3-1-176 0,0 17 0 16</inkml:trace>
  <inkml:trace contextRef="#ctx0" brushRef="#br0" timeOffset="1979.39">15035 11999 4607 0,'-16'10'192'0,"6"-1"64"0,1 3-256 0,4-6 0 0,-2-3 0 0,5 2 0 0,-2-1 768 0,-1 4 96 16,-7 1 32-16,1 5 0 0,1 0-208 0,0-5-48 15,4-1 0-15,-1-4 0 16,6 1-320-16,-6-5-64 0,5 0 0 0,-3-2-16 0,1-1-32 0,-1 3 0 16,1-4 0-16,-4-1 0 0,3 2 464 0,-2-2 96 15,1 1 0-15,-2 4 16 0,-1-2 272 0,4 2 48 16,-4 0 16-16,0 2 0 0,2-2-576 0,2 4-112 15,0-1-32-15,1-3 0 0,3 2 16 0,-3-2 0 16,4 0 0-16,0 0 0 0,2 0 64 0,-2 0 16 16,3 0 0-16,1 0 0 0,1 0-160 0,0 0-16 15,2 0-16-15,-1 0 0 0,-6 0 304 0,0 0 64 16,0 0 16-16,0 0 0 0,0 0-272 0,0 0-48 0,74 12-16 0,-74-12 0 16,0 0-352-16,0 0 0 0,0 0 0 0,63 40 128 15,-63-40-128-15,0 0 176 0,47 35-176 0,-47-35 192 16,0 0 128-16,58 31 16 0,-58-31 16 0,0 0 0 15,71 35 96-15,-71-35 0 16,0 0 16-16,82 26 0 0,-82-26-320 0,0 0-144 0,80 23 128 0,-80-23-128 16,0 0 0-16,84 21 0 0,-84-21 0 0,0 0 0 15,68 22 0-15,-68-22 0 0,0 0 0 0,66 28 0 16,-66-28 0-16,0 0 0 0,65 26 0 0,-65-26 0 16,0 0 0-16,66 26 0 0,-66-26 0 0,0 0 128 0,68 27-128 0,-68-27 192 15,0 0-192-15,75 26 192 16,-75-26-192-16,0 0 0 0,78 26 0 0,-78-26 0 0,0 0-144 0,70 19 144 15,-70-19-192-15,0 0 192 0,0 0-240 0,85 31 64 16,-85-31 16-16,0 0 0 0,0 0 160 0,75 44 0 16,-75-44 0-16,0 0 0 0,52 40 0 0,-52-40 176 15,0 0-48-15,53 52 0 0,-53-52 32 0,34 39 0 16,-34-39 0-16,41 40 0 0,-41-40-160 0,36 40 0 16,-36-40 0-16,40 45 0 0,-40-45 0 0,42 38 0 15,-42-38-176-15,45 44 176 0,-45-44-320 0,44 42 0 16,-44-42 16-16,37 38 0 0,-37-38 304 0,38 43 0 15,-38-43 0-15,35 46 0 0,-35-46 0 0,33 52 128 0,-16-24-128 16,-1 1 144-16,3 3-144 0,-1-1 128 0,-1-1-128 0,0 1 128 16,3 0-128-16,-3 1 0 0,4-3 0 0,-4 3 0 15,4-1 0-15,2-5 0 16,0 6 0-16,-23-32 0 0,48 47 0 0,-48-47 0 0,49 45 0 0,-49-45 0 16,54 40 0-16,-54-40 0 0,56 35 0 0,-56-35 0 15,61 35 0-15,-61-35 0 0,63 31 0 0,-63-31 0 16,57 31 0-16,-57-31 0 0,0 0 0 0,80 44 0 15,-80-44 0-15,56 31 0 0,-56-31 0 0,0 0 0 16,84 47 0-16,-84-47 0 0,0 0 0 0,92 40 128 16,-92-40-128-16,71 21 0 0,-71-21 0 0,81 14 128 15,-81-14-128-15,92 9 0 16,-92-9 0-16,92 2 0 0,-92-2 0 0,79 0 0 0,-79 0 0 0,0 0 0 0,106 3 0 0,-106-3 0 16,0 0 0-16,98 9 0 0,-98-9 0 0,0 0 0 15,94 22 128-15,-94-22-128 0,0 0 240 16,99 21-48-16,-99-21 0 0,72 20 0 0,-72-20-192 0,71 20 176 15,-71-20-176-15,70 18 160 16,-70-18-160-16,0 0 0 0,94 26 0 0,-94-26 0 0,0 0 0 0,85 26 0 16,-85-26 0-16,0 0 0 0,86 37 0 0,-86-37 0 15,0 0 0-15,87 40 0 0,-87-40 224 0,62 29-32 16,-62-29-16-16,70 35 0 0,-70-35 144 0,75 32 48 16,-75-32 0-16,73 36 0 0,-73-36-176 0,70 35-16 0,-70-35-16 15,66 35 0-15,-66-35-160 0,66 26 128 16,-66-26-128-16,70 19 128 0,-70-19-128 0,0 0 0 0,103 17 0 0,-103-17 128 15,0 0-128-15,101 13 0 0,-101-13 0 0,73 5 0 16,-73-5 0-16,73 0 0 0,-73 0 0 0,82 0 0 16,-82 0 0-16,79 3 0 0,-79-3 0 0,0 0 0 15,97 9-288-15,-97-9-32 0,0 0-16 0,75 28 0 16,-75-28 336-16,0 0 0 0,72 42-144 0,-72-42 144 16,0 0 256-16,75 45 96 0,-75-45 32 0,57 38 0 15,-57-38-192-15,61 37-16 0,-61-37-16 0,68 35 0 16,-68-35-160-16,70 31 0 0,-70-31 0 0,64 26 128 15,-64-26-128-15,0 0 0 0,91 32 0 0,-91-32 0 0,0 0 0 0,96 29 0 16,-96-29 0-16,0 0 0 0,94 32 0 0,-94-32 0 16,0 0 0-16,96 34 0 15,-96-34 0-15,66 28 0 0,-66-28 0 0,71 32 0 16,-71-32 0-16,79 33 0 0,-79-33 192 0,80 33-64 0,-80-33 64 0,82 29 0 16,-82-29 0-16,80 27 0 0,-80-27-192 0,84 17 0 15,-84-17 0-15,83 5 128 0,-83-5-128 0,89 0 0 16,-89 0 0-16,92 0 0 0,-92 0-208 0,89 4 16 15,-89-4 16 1,86 10 0-16,-86-10 16 0,73 12 0 0,-73-12 0 0,68 23 0 0,-68-23 160 0,64 26 0 16,-64-26 0-16,70 35 128 0,-70-35 0 0,71 36 16 0,-71-36 0 15,79 35 0 1,-79-35-144-16,80 30 0 0,-80-30 0 0,85 28 128 0,-85-28-128 0,88 31 0 0,-88-31 0 0,78 25 0 16,-78-25 0-16,71 19 0 0,-71-19 0 0,67 22 0 15,-67-22-128-15,69 21 128 0,-69-21-160 0,68 28 160 16,-68-28 0-16,73 35-144 0,-73-35 144 0,82 43 0 31,-82-43 0-31,86 49 0 0,-86-49 0 0,85 47 0 16,-85-47 0-16,79 51-160 0,-79-51 160 0,80 66 0 15,-37-31 0-15,-3-4 0 0,-40-31 0 0,79 61 0 16,-79-61-176-16,82 61 176 0,-39-30-160 0,-43-31 160 16,87 58-304-16,-87-58 48 0,88 49 0 0,-88-49 0 0,85 35 48 15,-85-35 16-15,75 34 0 0,-75-34 0 0,66 35 192 16,-66-35 0-16,70 37 0 0,-70-37 0 0,62 40 0 0,-62-40 0 15,61 49-128-15,-61-49 128 0,58 50 0 0,-58-50 0 16,54 49 0-16,-54-49 0 0,64 50 128 0,-64-50-128 16,65 49 0-16,-65-49 0 0,66 42 0 0,-66-42 0 15,65 37 0-15,-65-37 0 16,52 31-384-16,-52-31-96 0,0 0-16 0,71 40 0 0,-71-40 112 0,0 0 0 16,61 35 16-16,-61-35 0 0,0 0 368 0,54 40 0 15,-54-40 0-15,0 0 0 0,56 42 336 0,-56-42 48 16,0 0 0-16,59 36 0 0,-59-36-192 0,0 0-16 15,67 35-16-15,-67-35 0 0,0 0-160 0,64 31 0 16,-64-31 0-16,0 0-176 0,63 32-144 0,-63-32-48 0,0 0 0 0,63 40 0 16,-63-40 144-16,41 38 32 0,-41-38 0 0,49 54 0 15,-49-54 192-15,45 49 0 0,-45-49 0 0,39 43 0 16,-39-43 0-16,42 47 0 0,-42-47 0 0,47 51 0 16,-47-51 128-16,43 38-128 0,-43-38 0 0,0 0 0 15,66 32 896-15,-66-32 112 0,0 0 16 0,68 31 16 16,-68-31-864-16,53 31-176 0,-53-31 0 0,52 44 0 31,-52-44-896-31,49 43-112 0,-49-43-16 0,40 37 0 0,-40-37 832 0,36 33 192 0,-36-33 0 0,34 28 0 16,-34-28 0-16,0 0 160 0,40 38-160 0,-40-38 192 15,0 0 144-15,31 33 48 0,-31-33 0 0,0 0 0 0,30 42-32 16,-30-42 0-16,0 0 0 0,27 42 0 0,-27-42 32 16,20 30 16-16,-20-30 0 0,0 0 0 0,24 40-208 0,-24-40-32 15,0 0-16-15,0 0 0 0,26 34-144 0,-26-34 0 16,0 0-192-16,0 0 192 15,23 32-752-15,-23-32-16 0,9 22-16 16,-9-22 0-16,12 30-1008 0,-12-30-192 0,19 37-32 0,-19-37-10656 16</inkml:trace>
  <inkml:trace contextRef="#ctx0" brushRef="#br0" timeOffset="45002.43">16875 12171 15663 0,'-14'14'1392'0,"5"-5"-1120"0,4-2-272 0,5-5 0 15,2-2 576-15,-2 3 64 0,-4 8 16 0,-3 1 0 16,4 5-400-16,-4-3-96 0,5-2-16 0,2-3 0 15,0-4-1104 1,4-1-208-16,1-2-48 0,0-4-16 16,4-2 80-16,-1 1 32 0,1-2 0 0,0-4 0 0,0 4 752 0,-4 0 160 0,3-2 16 0,1 1 16 0,-4 1 416 0,2 2 80 15,-5 3 0-15,0 0 16 0,0 0 592 0,-2 5 112 16,0-2 32-16,-4 6 0 0,2-4 16 0,-1 7 0 16,1-3 0-16,0 2 0 0,1 1-192 0,1 0-16 15,-4-2-16-15,2 3 0 0,2 1-224 0,0 0-64 16,2-2 0-16,2 0 0 0,-1-3-160 0,2-1-32 15,4-2-16-15,0-1 0 0,0 0-368 0,-1-2 128 16,6 3-128-16,-5-3 0 0,1 1 0 0,3-3 0 16,-5 3 0-16,1-4 0 0,1 5 0 0,-1-1 0 15,2-1 0-15,-3-1 0 0,3 5 0 0,-6-2 256 0,2 4-64 16,-2-1-16-16,0 6 320 0,-1-5 64 16,-1 5 16-16,3-2 0 0,-5 2-256 0,3 0-64 0,-1-2 0 0,6 2 0 15,0-2-112-15,5-3-16 0,5 0-128 0,2-4 192 16,-21-5-192-16,0 0 0 0,0 0 0 0,113 12 0 15,-113-12 0-15,0 0 0 0,0 0 0 0,101-3 0 16,-78 3 0-16,-4 0 0 0,-2 0 0 0,-1 3 0 16,0-1 0-16,-4 1 0 0,-2 3 0 0,-1 1 0 15,0-2 512-15,-2 0 144 0,1 4 48 0,-2-2 0 16,2-2 64-16,-2 4 32 0,1-4 0 0,0 4 0 16,0-4-336-16,1 2-64 0,-2-2-16 0,2 4 0 15,-1-1-224-15,4 1-160 0,-3 0 192 0,1-4-192 0,2 4 0 0,1 0 0 16,2 3 0-16,1-2 0 0,-1-1 0 0,0 0 0 15,2 3 0-15,0-4 0 0,1 3 0 0,0 1 0 16,-1-3 0-16,0 3 0 0,-1 2 0 0,-1 0 0 16,4 0 0-16,-6-2 0 0,2 5 0 0,0-3 128 15,0 0-128-15,0 2 0 0,2-6 368 0,1 6-48 16,-3-5 0-16,3 1 0 0,1-2-192 0,-1 2-128 16,1 1 160-16,-4-3-160 0,3 6 0 0,-5-2 0 15,4 0 0-15,-4 0 0 16,2 3 0-16,-2 0 0 0,2 1 0 0,-2-4 0 0,-1 3 0 0,1-3 0 15,2 3 0-15,0-1 0 0,2-2 0 0,1 0 0 0,-3-2 0 16,3-1 0-16,2 1 0 0,2 0 0 16,-3-2 0-16,-18-10 0 0,0 0 0 0,0 0 0 0,80 53 0 0,-59-41 0 15,-4 2 0-15,1 0 0 0,-1 3 0 0,1-3 0 16,-3 2 0-16,1-2 0 0,-2 3 0 0,0-3 0 16,0-2 0-16,1 2 0 0,-1 0 0 0,0-2 0 15,2 2 0-15,-2-2 0 0,0 2 0 0,0-5 0 16,0 3 0-16,-2-5 0 0,2 2 0 0,-2 0 0 15,2-1 0-15,0-1 0 0,2 2 0 0,-2-4 0 16,0 4 0-16,1-4 0 16,3 4 0-16,-3-4 0 0,1-1 128 0,-2 1-128 0,0 4 0 0,0-2 0 0,2-2 0 0,-6 0 0 15,6 4 0-15,-6-2 0 0,4 1 0 0,2-2 0 16,-2-1 0-16,-14-5 0 0,0 0 0 0,0 0 0 16,0 0 0-16,109 14 0 0,-109-14 0 0,0 0 0 15,93 0 0-15,-93 0 0 0,0 0 0 0,89-5 0 16,-67 1 0-16,-22 4 0 0,0 0 0 0,0 0 0 15,96 7 0-15,-78-5 0 0,1 6 0 0,-2-4 0 16,1 5 0-16,-4-1 0 16,0 1 0-16,1 0 0 0,-3 1 0 0,2 2 0 0,0 2 0 0,0-1 0 15,0 1 0-15,2-2 0 0,-2-2 0 0,0 2 0 16,3-3 0-16,1 0 0 0,-18-9 0 0,0 0 0 16,0 0 0-16,95 45 0 0,-95-45 0 0,0 0 0 15,89 26 0-15,-89-26 0 0,0 0 0 0,0 0 0 0,103 35 0 0,-103-35 0 16,0 0 0-16,0 0 0 0,0 0 0 0,96 44 0 15,-82-39 0-15,3 2 0 0,1 0 0 0,-1-4 0 16,1 2 0-16,-1-1 0 0,-17-4 0 0,0 0 0 16,0 0 0-16,0 0 0 0,92 17 0 0,-78-11 0 15,0-3 0-15,0 6 0 0,2-4 0 0,-6 4 0 16,3-1 0-16,-3 1 0 0,0 5 0 0,1-2 0 16,1 2 0-16,-3 0 0 0,1 4 0 0,2-1 0 15,2 0 0-15,0-1 0 16,2 0 0-16,1-4 0 0,-1 2 0 0,2-2 0 0,3 0 0 0,-4-1 0 0,2 1 0 15,0-3 0-15,0 1 128 0,-1-1-128 0,-1-1 208 0,1 1 0 16,-1 3 0-16,-3-3 0 0,-2 1-48 0,2-1-16 16,-2 0 0-16,2 0 0 0,-3-1-144 0,1 1 0 15,2-4 0-15,2 4 0 0,-1-6 0 0,1 1 0 16,3-2 0-16,-1-2 0 16,-18 0 0-16,0 0 0 0,0 0 0 0,0 0 0 0,95 7 0 0,-81-6 0 15,0 3 0-15,2-1 0 16,-2 3 0-16,0-1 0 0,0-2 0 0,3 3 0 0,1 2 0 0,-18-8 0 15,0 0 0-15,0 0 0 0,0 0 0 0,104 23 0 16,-104-23 0-16,0 0 0 0,0 0 0 0,98 3 0 16,-76-3 0-16,-2 0 0 0,-3 0 0 0,-1 4 0 0,1-2 0 15,-3 1 0-15,-3 2 0 0,1-1 0 0,0 1 0 0,-3-2 0 16,5 3 0-16,-2-3 0 0,-3 2 0 0,4-1 0 16,0 1 0-16,1-1 0 0,0 1 0 0,-4 0 0 15,6-1 0-15,-4 1 0 0,4-2 128 0,-1 2-128 16,1 2 0-16,0-5 0 0,-6 2 144 0,6 1-144 15,-2-2 0-15,-2 3 0 0,2-3 0 0,0 1 128 16,0 1-128-16,1-3 0 16,-1 4 0-16,-3-4 0 0,1 5 0 0,0-2 0 0,2 1 0 0,-5-3 0 15,1 6 0-15,1-4 0 0,-1 4 0 0,2-1 0 16,-3 1 0-16,5 0 0 0,-3 0 0 0,1 3 0 0,2-3 0 16,1 1 0-16,-1-1 0 0,4-1 0 0,-1 1 128 0,1 0-128 15,1-1 128-15,2 1-128 0,-7 0 0 0,3-4 144 16,4 4-144-16,-4 0 0 15,-17-9 0-15,0 0 0 0,0 0 0 0,0 0 0 0,93 40 0 0,-74-32 0 16,-2 1 0-16,1 0 0 0,-1-2 128 0,1 0-128 16,-18-7 0-16,0 0 0 0,0 0 0 0,0 0 0 15,97 38 0-15,-97-38 0 0,0 0 0 0,0 0 0 16,98 23 0-16,-98-23 0 0,0 0 0 0,94 5 0 16,-94-5 0-16,0 0 0 0,104-2 0 0,-104 2 0 15,0 0 0-15,89 5 0 16,-89-5 0-16,0 0 0 0,0 0 0 0,93 18 0 0,-72-10 0 0,-21-8 0 15,0 0 0-15,0 0 0 16,83 30 0-16,-83-30 0 0,0 0 0 0,0 0 0 16,86 24 0-16,-86-24 0 0,0 0 0 0,0 0 0 15,87 27 0-15,-87-27 0 0,0 0 0 0,0 0 0 16,83 31 0-16,-83-31 0 0,0 0 0 0,0 0 0 16,79 38 0-16,-79-38 0 0,0 0 0 0,0 0 0 15,71 44 0-15,-52-35 0 0,-1-1 0 0,-1-3 0 16,4 4 0-16,-3-4 0 0,-1-1 0 0,0 1 0 15,1-5 0-15,1 4 0 0,-2-1 0 0,1-1 0 16,-4 1 0-16,0-1 0 0,1 5 0 0,-4-2 0 0,3 0 0 0,-4-1 0 16,4 5 0-16,-5-1 0 0,1 1 0 0,3 0 0 15,-3-1 0-15,2 3 0 0,0-2 0 0,2-1 0 16,-1 1 0-16,1 0 0 0,3-1 160 0,-3-1-160 16,3 2 128-16,-17-9-128 0,0 0 192 0,0 0-32 15,0 0-16-15,84 37 0 0,-84-37-16 0,0 0-128 16,0 0 192-16,0 0-64 0,92 26-128 0,-92-26 0 15,0 0 0-15,0 0 0 0,0 0 0 0,0 0 0 16,94 28 0-16,-81-21 0 0,1-2 0 0,-2 0 0 16,0 2 0-16,2-2 0 0,0 4 0 0,-2-4 0 15,4 4 128-15,-1-4-128 0,3 4 0 0,-1-2 0 0,1-2 0 16,-3 0 128-16,3 4-128 0,-1-2 0 0,-1-2 0 0,0 0 0 16,-1-1 0-16,-4 1 0 0,1 0 0 0,-2 2 0 15,6-1 0-15,-6 2 0 0,6-3 0 0,-5 4 0 16,3-5 0-16,1 4 0 0,-1-2 0 0,4 1 128 15,-18-7-128-15,0 0 0 0,0 0 144 0,0 0-144 16,0 0 0-16,92 22 0 0,-80-20 0 0,2 1 0 16,0 1 0-16,-2-2 0 0,2 1 0 0,0-3 0 15,2 5 0-15,0-1 0 0,-1 1 0 0,3-1 0 16,-1 1 0-16,2-2 0 0,-5 1 0 0,2 1 0 16,0-2 0-16,-1-1 0 0,-1-2 0 0,0 4 0 0,0-3 0 0,2-1 0 15,1 0 0-15,-3 0 0 0,4-1 0 0,-18 1 0 16,0 0 0-16,0 0 0 0,87-4 0 0,-87 4 0 15,0 0 0-15,0 0 0 0,106-14 0 0,-106 14 0 16,0 0 0-16,0 0 0 0,89-17 0 0,-89 17 0 16,0 0 0-16,0 0 0 0,89-21 0 0,-89 21 0 15,0 0 0-15,0 0 0 0,101-19 0 0,-101 19 0 16,0 0 0-16,75-21 0 0,-75 21 0 0,0 0 0 16,0 0 0-16,101-19 0 0,-101 19 0 0,0 0 0 15,75-26 0-15,-53 13 0 0,-3 0 0 0,-1-5 0 16,-1 4 0-16,-1-7 0 0,-2-1 0 0,-5-1 0 0,-1-3-144 15,1 3 144-15,-4-1-128 0,1-4 128 0,1-2-160 16,-6 2 160-16,3-3-192 0,-4-2 192 0,3 2-208 0,-3-1 80 16,0-3 128-16,0 1 0 0,-3-3 0 0,6-1 0 15,-1-2 0-15,1-2 128 16,-1-5-128-16,2-2 128 0,1-3-128 0,2 0 144 0,-2-2-144 0,0 5 160 16,2-3-160-16,-1 3 0 0,-1 0 0 0,2 4 0 15,-6-2 0-15,3-2 0 0,-1 4 0 0,-3-2 0 16,2 1 128-16,-2-1-128 0,4 4 128 0,-4 1-128 15,0-2 144-15,0 4-144 0,-4 0 160 0,4-1-160 16,-2-1 176-16,-1 2-176 0,3 1 192 0,-5-1-192 16,1 2 160-16,-1 1-160 0,0-1 128 0,1-2-128 0,-3 3 0 0,2-3 0 15,3 2 128-15,1-2-128 0,1 5 0 0,3-1 0 16,1-3 0-16,1 3 0 0,2-3 0 0,0 3 0 16,0-3 128-16,-2 5-128 0,4-3 0 0,-6 2 0 15,-1 0 0-15,1 1 0 0,-3 0 0 0,-5 1 0 16,2-3 0-16,-1 1 0 0,-1 4 0 0,0-4 0 15,-4-2 0-15,0 2 0 0,2 1 0 0,0 2 0 16,0-3 0-16,2 6 0 0,-4-3 0 0,1 5 0 16,-6 2 0-16,2 3-176 0,-1 4 48 0,-4 1 0 15,-2-1 0-15,-4 4 0 0,-3 4 128 0,3-2 0 16,-3 3-144-16,0 0 144 0,3 1 0 0,-3 2 0 16,4-2 0-16,1 2 0 0,3-1 0 0,1-1 0 0,3-1 0 15,-3-1 0-15,4-3 0 0,-1-1 0 16,4 0 0-16,-1-3 0 0,5 0 0 0,2-1 0 0,-1-3 0 0,-2-1 0 15,2 1 0-15,-4 2 0 0,4-2 0 0,-9-2 0 16,3 4 0-16,-3-2 0 0,0 0 0 0,0-2 0 16,-3 4 0-16,0-2 0 0,-1 1 0 0,-1-3 0 15,2 0 0-15,-1 2 0 0,2-1 0 0,1-1 0 16,3 0 0-16,-1 1 0 0,3-3 0 0,-2 3 0 16,0 3-176-16,-2-2 176 0,0 3-128 0,-4 4 128 15,-3-1-224-15,-1 4 32 0,-4 3 16 0,-2-1 0 16,-4 9 176-16,-3 0 0 15,1 3-144-15,-7-1 144 0,-2 5 0 0,3-2 0 0,-4 0 0 0,4-1 0 0,0-2 160 0,0 1-160 16,0-3 192-16,5 0-192 0,4 0 144 0,-2 0-144 16,-2 0 0-16,-2-3 144 0,1 1-144 0,-3 2 0 15,-1-4 0-15,0-1 0 16,-3 5 128-16,-3-3-128 0,-1 3 128 0,-5-2-128 0,1 2 160 0,-1-3-160 16,0 3 192-16,-2-4-192 0,7 2 128 0,1-1-128 15,-2-1 0-15,4-4 0 0,1 2 0 0,2-2 0 16,1-1 0-16,-3 0 0 0,-1-1 0 0,-1-2 0 15,-4 6 0-15,-7-1 0 0,4 2 0 0,2 0 0 16,-3 1 0-16,-1 1 0 0,4 1 0 0,-1-5 0 16,2 6-128-16,-1-3 128 0,3-1 0 0,0 1 0 0,0-1 0 0,-4 2 0 15,-1 1 0-15,0-2 0 0,1 4 0 0,1-3 0 16,1 1 0-16,0-1 0 0,4-1 0 0,-2 4 0 16,1-2-128-16,1-1 128 0,1 0 0 0,1 1-144 15,-2-2 144-15,-2 4 0 0,-1 0 0 0,3-3 0 16,0 3 0-16,1 0 0 0,-3 0 0 0,5 0 0 15,1 3 0-15,-1-3 0 0,-2 4 0 0,-1-2 0 16,3 1 0-16,0 2 0 0,4-1 0 0,-2-4 0 16,0 5 0-16,5-5 0 0,-5 3 0 0,0-3-128 15,0 4 128-15,1-2 0 0,1-2 0 0,1 0 0 0,-1 3 0 0,0-3 0 16,1 5 0-16,-1-5 0 0,-1 4 0 0,-1 1 0 16,0 0 0-16,-3-1 0 0,-3 4 0 0,3-2 0 15,-6 1 0-15,-3-2 0 16,3 4 0-16,-3-1 0 0,3-2 0 0,0 2 0 0,2 1 0 0,2-4 0 15,-4-1 0-15,5 1 0 0,-4-2 0 0,1-3 0 16,-2 6 0-16,3-3 0 0,-2 2 0 0,-5-1 0 16,-1-4 0-16,2 5 0 0,-2-1 0 0,2 1 0 15,3-2 0-15,-3 6 0 0,3-4 0 0,0 4 0 16,0 0 0-16,-1-1 0 0,5 1 0 0,-4 0 0 16,-4 3 0-16,-1-7 0 0,2 4 0 0,0-4 0 0,7 0 0 0,-4 4 0 15,5-2-192-15,-1 2 64 0,1-1 0 0,-3 1 0 16,4 2 128-16,-3 1-208 0,3-2 80 0,-2-1 128 15,-4 0-128-15,0-1 128 0,-3 1 0 0,-1 0 0 16,5-6 0-16,-5 6 0 16,8-4 0-16,-4 4 0 0,6-4 0 0,-4 4 0 15,1-1 0-15,-1 5 0 0,2-5 0 0,1 1 0 16,-1-4 0-16,-4 4 0 0,0-4 0 0,1 2 0 0,-5-2 0 0,1 1 0 16,3-3 0-16,-3 2-176 0,3-5 176 0,4 4-128 15,-4 1 128-15,-1-1-160 0,-1 4 160 0,2-3-160 0,-3 4 160 0,-5 0 0 16,-6 0 0-16,2 5 0 0,0 1 0 0,3 1 0 15,1 1 0-15,3 4 0 0,2 2-272 0,-1 3-32 16,8-3 0-16,1 1 0 16,4-1-1104-16,5-6-240 15</inkml:trace>
  <inkml:trace contextRef="#ctx0" brushRef="#br0" timeOffset="106725.02">3115 14518 12895 0,'7'5'1152'0,"-5"-5"-928"0,2 0-224 0,-1 0 0 16,2 0 832-16,-1 0 112 0,4 0 16 0,6 0 16 15,-14 0-288-15,0 0-64 0,0 0-16 0,79-5 0 16,-65 1-608-16,-6 2-192 0,-6 2 0 0,-2-3 0 16,-2 3-224-16,-6 3-48 0,-4-1-16 0,-2 2 0 15,-4 1 832-15,1 2 160 0,-1-2 48 0,-1 0 0 16,2 2 336-16,-4-2 80 0,2 1 16 0,0-3 0 0,-1 2-400 0,-2-1-80 16,4 1 0-16,1-5-16 0,-4 4-496 0,2-3 0 15,-2-1 0-15,-2 4 0 16,1-4-320-16,-3 5-96 15,1 4-32-15,-8-1 0 0,3 10 64 0,-10 3 16 0,6 1 0 0,-2 1 0 0,1 3 240 0,-5 5 128 16,6 4-160-16,-2 4 160 0,4 1 0 0,1-4 320 16,4 4-64-16,4-1 0 0,1 1 256 0,5-2 32 15,5-5 16-15,10-3 0 0,2-4 176 0,6-7 32 16,4-2 16-16,-11-17 0 0,0 0-416 0,0 0-96 16,77 44-16-16,-77-44 0 0,0 0-256 0,0 0 0 15,113 14 0-15,-113-14 0 16,0 0 0-16,104-2 240 0,-104 2-48 0,0 0-16 0,114-7 128 0,-114 7 16 0,0 0 16 0,106 0 0 15,-106 0-192-15,0 0-144 0,89 16 192 0,-89-16-192 16,0 0 0-16,0 0 0 0,57 54 0 0,-53-32 0 16,-8 1 0-16,-4 3 0 0,-5 0 0 0,-4 6 0 15,-6 3 0-15,-5-1 128 0,-1 5-128 0,-6-3 160 16,-2 3 32-16,-6-3 16 0,-2 3 0 0,-6-6 0 16,0 1 224-16,-3-7 32 0,7 2 16 0,-1-6 0 15,8-4 144-15,5-7 16 0,3 0 16 0,1-10 0 16,7-4-224-16,4-10-48 0,3-5-16 0,3-9 0 15,5-6-1072 1,6-11-192-16,6-6-64 0,3-5-13792 0</inkml:trace>
  <inkml:trace contextRef="#ctx0" brushRef="#br0" timeOffset="107400.02">3785 14540 11967 0,'-6'4'1072'0,"3"-4"-864"0,3 3-208 0,3-3 0 15,3 2 1040-15,-6 1 176 0,5 3 16 0,0 2 16 16,2 6-832-16,2 7-160 0,-4 2-48 0,-2 3 0 31,-3 4-1008-31,-3 4-208 0,-6 3-32 0,-3 6-16 0,-4 6 544 0,-5 4 96 0,-1 6 32 0,-3 5 0 16,1 4 1344-16,-2 7 288 0,-6 3 48 0,3 2 16 16,-1 8 368-16,-3-3 80 0,0 5 16 0,0 5 0 31,-7 11-496-31,5 2-112 0,-7 3-16 0,6 1 0 0,4-11-592 0,1-9-128 0,1-3-32 0,2-11 0 0,6-8-400 15,2-11 0-15,1-7 0 0,0-13 0 0,7-8 0 0,0-12 0 16,1-3 0-16,8-7-176 0,-2-8 304 0,1-2 64 16,4-6 16-16,4-4 0 0,1-10-208 0,0-5 128 15,2-10-128-15,2-13 0 0,5-9 0 0,-4-15 0 16,6-10 0-16,1-11 0 0,6-11 144 16,3-12 48-1,5-6 0-15,4-8 0 0,7-5-16 0,7-1 0 16,7-4 0-16,1 3 0 0,4-3-176 0,-3 14 0 15,-4 12 0-15,-2 19 0 0,0 12 0 0,-7 22-144 16,-1 9 144-16,-9 17-208 0,-4 4-128 0,-3 8-32 16,-28 24 0-16,0 0 0 0,73-24 368 0,-73 24-176 15,0 0 176-15,0 0-128 0,77 41 576 0,-61-14 128 16,-1 4 32-16,-2 7 0 0,-1 8-96 0,-9 2 0 0,-1 5-16 16,-2-1 0-16,-2 5-304 0,-1 1-64 0,-6 4-128 0,-3-2 192 15,-2-1 128-15,-5-2 32 0,-2-1 0 0,-2-11 0 16,-3-1-160-16,-4-7-16 0,3-11-16 0,-7-2 0 15,3-8-160-15,-2-4 0 0,3-7 0 0,-5-10 0 16,4-4 0-16,-4-8 128 0,7-6-128 0,2-6 0 16,5-12-192-16,4-4-128 0,6-7-32 0,3-2 0 15,8-2-1408 1,0 2-288-16,8-2-48 0,1 8-10784 0</inkml:trace>
  <inkml:trace contextRef="#ctx0" brushRef="#br0" timeOffset="107918.39">5032 14808 26719 0,'-17'0'1184'0,"5"4"240"0,3-2-1136 0,4-2-288 16,5-2 0-16,0-2 0 0,1 1 1104 0,-1-2 176 15,4-4 16-15,-1-5 16 0,-1-3-688 0,2-1-144 16,-4 1-32-16,-6-1 0 16,3 4-1696-16,-6 1-352 0,-1 4-64 0,-2 0 0 15,-6 6-448-15,-3 3-96 0,-3 5-16 0,-2 4 0 0,-7 6 1472 0,-4 4 304 0,0 4 48 0,2 3 16 16,1 4 1568-16,2 1 320 0,-1 4 64 0,5 5 16 16,-1-3 112-16,3 6 32 0,1 6 0 15,4 3 0-15,2-3-912 0,2 0-176 0,1 3-48 0,5-3 0 16,-2 3-432-16,4-7-160 0,2-1 0 0,2-4 144 15,5-5-144-15,0-4 0 0,3-5-192 0,2-3 192 16,6-2-320-16,1-9 48 0,5-2 16 0,-17-10 0 16,0 0-80-16,0 0-16 0,81-19 0 0,-59-2 0 15,4-1 352-15,4-8 0 0,0-7 128 0,3-1-128 16,2-4 288-16,1-8-32 0,3-4 0 0,-1-7 0 0,-2 2-256 16,-1-6 160-16,-7 6-160 0,-2-2 128 0,-3 5-384 0,1 2-96 15,-6 2-16-15,-3 12 0 16,-2 5-768-16,-5 13-144 15,-2 4-48-15,-5 8 0 0,-1 6 592 0,-3 8 112 0,-1 1 32 0,-1 9 0 0,-4 3 1120 0,1 9 240 16,-1 6 32-16,0 6 16 0,1 4 656 0,-5 7 128 16,5 3 16-16,-1 0 16 0,2 2-512 0,4-2-96 15,-1-3-32-15,8-2 0 0,1-7-544 0,7-3-128 16,2-8 0-16,3-6-16 16,-17-23-944-16,0 0-176 0,72 49-32 0,-72-49-9296 15,0 0-1856-15</inkml:trace>
  <inkml:trace contextRef="#ctx0" brushRef="#br0" timeOffset="108295.31">5743 14633 10127 0,'4'-20'448'0,"-3"5"96"0,-1 6-544 0,0 4 0 0,0 5 0 0,0 3 0 16,0-1 1616-16,-1 7 224 0,-1 3 32 0,0 5 16 16,-3 9-32-16,1 6-16 0,-1 4 0 0,2 3 0 15,-4 6-672-15,0-2-128 0,0 1-16 0,-2 5-16 16,4 0-384-16,-6 3-80 0,3 2-16 0,-1-2 0 15,-1 6 176-15,-1-3 48 0,2 3 0 0,1-4 0 16,2-2-352-16,-1-7-64 0,2-5-16 0,2-5 0 16,1-9-320-16,-3-3 0 0,1-6 0 0,-3-3 0 0,2-5-128 0,-4-6 0 15,4 1 0-15,-4-4 0 0,4-4 128 0,2-4-128 16,-1-1 128-16,4-8-128 0,4-3 128 0,-4-9 0 16,5-6-144-16,2-7 144 0,-2-5-272 0,4-7 16 15,0-7 0-15,3-5 0 0,3-5 256 0,6-8 0 16,0 1-128-16,4-6 128 0,4 4 0 0,3 4 0 15,3 1 0-15,-4 5 0 0,-1 14 0 0,-3 7 192 16,3 9-48-16,-7 9-16 0,-4 5 400 0,0 9 80 16,0-1 16-16,-1 9 0 0,-1 1-48 0,0-1-16 15,-17 9 0-15,0 0 0 0,0 0-304 0,95-19-48 16,-95 19-16-16,0 0 0 16,95-5-864-16,-95 5-176 0,0 0-48 0,98 8-14384 0</inkml:trace>
  <inkml:trace contextRef="#ctx0" brushRef="#br0" timeOffset="108955.32">6851 14610 24879 0,'14'5'1088'0,"-5"-5"256"0,0 0-1088 0,-2-2-256 0,0-1 0 0,-4-1 0 15,2-1 1440-15,4-7 224 0,7-2 64 0,-2-9 0 16,0 1-1168-16,-6-4-240 0,-2-1-32 0,-8 7-16 16,-7 0-1296-16,-5 3-256 0,-7 3-48 0,-1 5-16 15,-8 2 304-15,-1 7 48 16,-1 7 16-16,-6 2 0 0,1 5 1328 0,3 0 272 0,2 7 48 0,1-2 16 15,5 2 752-15,3-2 160 0,6 2 16 0,8 2 16 16,0-1-256-16,6 4-48 0,6 1-16 0,6-1 0 0,5 3-928 16,-14-29-192-16,43 54-48 0,-43-54 0 15,61 63-848-15,-61-63-192 0,68 66-16 0,-68-66-16 16,79 70-352-16,-79-70-80 0,78 69-16 0,-78-69 0 16,68 75 768-16,-68-75 160 0,52 68 16 0,-39-35 16 0,-3-1 416 0,-5-4 144 15,-5 1 0-15,-1-3 0 0,-8-3 960 0,-7 0 192 16,2-2 48-16,-5-2 0 0,-2-2 192 0,-5-3 32 15,0 2 16-15,-2-6 0 0,-3-1-768 0,-4 0-160 16,-5-6-16-16,5 1-16 0,-3-4-448 0,4-4-176 0,1-5 128 16,5 1-128-16,6-6-160 0,-1-4-112 0,6 1-32 0,5-6 0 31,3 2-784-31,0-1-176 0,9-1-16 0,-3-3-16 16,3 0-464-16,3 3-96 0,2-1 0 0,4 5-16 15,3 1 64-15,0 1 16 0,6 5 0 0,1-2 0 16,0 0 944-16,-19 14 192 0,51-26 32 0,-51 26 16 0,68-21 960 0,-68 21 192 0,87-19 32 0,-87 19 16 15,92-18 272-15,-92 18 48 0,89-9 16 0,-89 9 0 16,87-8-352-16,-87 8-64 0,89-4 0 0,-89 4-16 16,94-9-240-16,-94 9-32 0,113-13-16 0,-113 13 0 15,124-28 384-15,-124 28 80 0,112-33 16 0,-112 33 0 16,96-40 384-16,-96 40 80 0,83-46 0 0,-46 20 16 0,1 3-336 0,-7-6-64 16,-3 3 0-16,0-6-16 0,-3 6-176 0,-3-5-48 15,-1 0 0-15,-3-1 0 0,-6-3-288 0,-3 4-64 16,-4 0-16-16,-5-2 0 0,0 5-160 0,-9-2 0 15,0 7 0-15,-8 6 0 0,-2 0 0 0,-2 8 0 16,-2 7 0-16,-3 4 0 0,2 7-384 0,-8 12 64 16,-4 6 0-16,-3 15 0 0,3 3 32 0,-8 9 16 15,8 13 0-15,-3-1 0 0,3 4 720 0,4 1 128 16,6-1 48-16,3 1 0 0,11 4-16 0,9-5 0 16,10 1 0-16,12-5 0 0,9-5-256 0,7-12-48 15,-35-49-16-15,90 75 0 0,-90-75-288 0,115 40-144 16,-115-40 16-16,147 24-12544 15,-64-17-2496-15</inkml:trace>
  <inkml:trace contextRef="#ctx0" brushRef="#br0" timeOffset="110006.86">4239 17111 11055 0,'-3'-2'976'0,"1"-5"-784"0,4 6-192 0,1-3 0 15,-3 1 480-15,4-3 48 0,-4-2 16 0,5-6 0 16,-1-4-544-16,2 1-144 0,1-1-16 0,-3 5 0 16,1 0-288-16,-3 5-64 0,1 2-16 0,-4 1 0 0,-1 5 528 15,0 2 272-15,-3 1-16 0,-2 3-16 0,2 2 1104 0,-4 5 240 16,0 0 32-16,1 5 16 0,2-1 80 0,-2 6 16 16,-1 0 0-16,0 3 0 0,1 0-640 0,-5 5-128 15,5-1-32-15,-1 1 0 0,0 4-656 0,0-4-128 31,1 8-16-31,1-6-128 0,-2-4-128 0,2-3-144 0,2-3-32 0,0-5 0 16,1-5-656-16,-1 0-128 0,5-8-16 0,0-5-16 16,2 0 288-16,1-9 64 0,6-1 16 0,0-6 0 0,-1-3 368 0,5-4 64 15,0-1 0-15,5-2 16 0,-1-6 304 0,-1-2 0 16,5 0 0-16,0 0 0 0,1-1 0 0,1-4 0 16,3 3 0-16,0-2 0 15,2-2 0-15,2 5 144 0,1-2 16 0,1 1 0 0,-1 2 464 0,2 3 80 0,-33 31 32 0,58-45 0 16,-58 45-16-16,0 0 0 0,0 0 0 0,83-25 0 15,-67 32-304-15,-4-1-64 0,-3 8-16 0,0 3 0 16,-6 0 288-16,2 6 48 0,-5 7 16 0,-5 1 0 16,0 7-320-16,-2 2-64 0,-2 6-16 0,-1-3 0 15,-3 6-288-15,1 3 0 0,-2-3 0 0,0 3 0 32,0-3-432-32,2-4 16 0,4-6 0 0,2-5 0 0,-1-6-32 0,6-7 0 0,1-2 0 0,1-6 0 15,6-5 128-15,2-3 32 0,0-5 0 0,5 0 0 16,5-8 96-16,2-6 32 0,-21 14 0 0,57-38 0 0,-22 6 160 15,0-3 0-15,7-1 0 0,0-11-128 0,-2-4 128 0,-5-1 0 16,5 0 0-16,-6-6 0 0,1 1 0 0,2-4 0 31,0-2 0-31,3-7 0 0,1-1 0 0,0 1 0 0,-1 4 0 0,-6 12 0 0,1 7 0 0,-7 7 0 16,-5 14 0-16,-6 7 0 16,-3 10-448-1,-5 6-48-15,-7 6-16 0,-4 11 0 0,-3 3 224 0,-6 10 32 0,-1 9 16 0,-2 8 0 0,-7 8 816 0,0 11 144 16,-1 6 48-16,-5 11 0 0,1 8-176 0,2 13-16 15,-6 5-16-15,8 0 0 16,-1-5-64-16,2-12-16 0,7-6 0 0,0-8 0 0,7-8-352 0,7-13-128 0,7-7 0 16,4-11-12224-16</inkml:trace>
  <inkml:trace contextRef="#ctx0" brushRef="#br0" timeOffset="110468.69">6492 16743 19343 0,'-8'6'1728'0,"1"-1"-1392"0,2-5-336 0,5 3 0 16,-4-3 1712-16,-1 4 272 0,-4 1 48 0,-8 4 16 16,-4 0-608-16,-4 4-112 15,-4 1-32-15,1 2 0 0,-5 2-1296 0,-4-1 0 0,-3 6-272 0,-3-1 32 16,-3 10-384-16,-1-1-80 0,2 7 0 15,-4 2-16-15,6 9 288 0,2 0 64 0,3 3 16 0,7 0 0 0,-1-1 512 0,6 1 96 16,4 0 32-16,6 1 0 0,5-5 416 16,3-4 96-16,3-4 16 0,5-5 0 0,5-7-400 0,3-2-80 15,5-9-16-15,2 1 0 0,6-8-320 16,-21-10 0-16,0 0 0 0,87 9 0 0,-87-9-368 0,0 0 16 16,115-40 0-16,-115 40 0 15,82-59-288-15,-40 17-48 0,0 0-16 0,0-7 0 16,0-3 176-16,-2-6 16 0,-5-6 16 0,-2 1 0 0,-2 6 80 0,-5-4 16 15,-1 0 0-15,1-2 0 0,0-3 80 0,0 0 0 0,0 0 16 0,0 5 0 16,-5 7 304-16,2 1-192 0,-6 10 192 0,1 6-160 31,-3 15 160-31,-2 6 0 0,-5 11 0 0,1 8 128 16,-6 8-128-16,-3 6 0 0,0 9-128 0,-3 9 128 16,-2 9 288-16,-2 1 144 0,-4 4 16 0,3 8 16 15,-6 1 304-15,1 6 48 0,0 2 16 0,0 0 0 16,5-3-272-16,2-5-48 0,1-6-16 0,3-3 0 31,4-9-736-31,3-5-144 0,6-6-16 0,1-10-12368 0</inkml:trace>
  <inkml:trace contextRef="#ctx0" brushRef="#br0" timeOffset="110713.45">7895 15611 16575 0,'6'-26'736'0,"-5"12"160"0,1 6-720 0,-2 4-176 16,-2 8 0-16,1-1 0 0,1 2 2496 0,-7 9 448 16,1 4 112-16,-4 13 16 0,-2 13-480 0,-2 8-96 15,2 5 0-15,-6 9-16 0,4 4-1488 0,-3 2-288 16,-1 6-64-16,-1 2-16 0,0 4-496 0,3 8-128 16,-1-3 0-16,-1 8 0 0,3 10 0 0,-1-3 0 15,4 2 0-15,3-5 0 0,0-7-192 0,4-7 0 0,5-3 0 16,0-9 0-1,0 0-544-15,4-9-112 0,1-3-32 0,-3-6 0 16,6-8-1376-16,1-11-288 0</inkml:trace>
  <inkml:trace contextRef="#ctx0" brushRef="#br0" timeOffset="111278.77">7322 16219 27647 0,'-17'32'1216'0,"4"-10"256"0,8-4-1168 0,5-1-304 0,5-8 0 0,1-1 0 0,6 6 1472 0,5 7 256 16,15 16 32-16,11 6 16 0,11 6-896 0,7-5-176 16,0-1-48-16,2-6 0 0,-63-37-848 0,113 61-160 15,-113-61-32-15,115 43-16 16,-115-43-1104-16,106 26-224 0,-106-26-32 0,93 11-16 15,-93-11 272-15,0 0 48 0,120 0 16 0,-120 0 0 0,0 0 1184 0,87-19 256 16,-68 10 0-16,-1 0 0 0,-4 1 1280 0,-2-5 192 16,-2 5 48-16,-3-1 0 0,2-1-624 0,-4 1-128 15,-1 4-32-15,-3 1 0 0,1 1-576 0,-4 3-160 16,2 3 0-16,-5 9 0 0,0 2 0 0,-4 9-160 16,1 7 16-16,-5 3 0 0,-1 8-112 0,1 1-32 0,-3 5 0 0,0 2 0 15,-1 9 288-15,-1-4 0 0,-3 6-128 0,2 1 128 16,2-1 0-16,3 1 0 0,2-4 128 0,-1-8-128 15,5-6 224-15,3-8-48 0,-1-3-16 0,-1-10 0 16,6 3-32-16,-5-11-128 0,3-1 192 0,3-4-64 16,-5-4 112-16,3-1 16 0,0-8 0 0,2-4 0 15,0-3-256-15,0-6 0 0,0-4 128 0,0-2-128 16,0-8 0-16,2 1 0 0,0-6 0 0,3-4 0 16,0-7 0-16,4-4-208 0,-4-5 64 0,7-1 16 15,0-6 256-15,6-10 48 0,5-2 16 0,-1-10 0 0,6-4 528 16,5-2 112-16,-1-1 32 0,2 12 0 0,-2 17-384 0,-6 11-80 15,-3 17-16-15,-6 9 0 0,0 9-384 0,-3 6 0 16,-5 6 0-16,0 5 0 0,-1 2 0 0,1 3 0 16,-4 4 0-16,2-1 0 0,2 5 0 0,2 1 0 15,-3 3 0-15,3-3 0 16,1-2-560-16,2 2-144 0,7 3-16 16,-21-17-9792-16,45 35-1968 0</inkml:trace>
  <inkml:trace contextRef="#ctx0" brushRef="#br0" timeOffset="111530.27">9063 16538 34095 0,'-25'17'1504'0,"10"-4"320"0,4-5-1456 0,6-2-368 0,5-3 0 0,2-3 0 15,1 5 1040-15,3-1 144 0,-3 6 32 0,6 2 0 16,-4 2-1216-16,0 4-192 0,0 3-64 0,-5 1-16 31,-1 4-1536-31,-5 6-304 0,-6 6-64 0,-2 4-16 0,-3 7 832 0,-4 3 160 16,-2 5 48-16,1 4 0 0,-1 2 1520 0,2 1 304 0,4-6 64 0,6-4 16 15,2 3-176-15,6-8-48 0,-2-2 0 0,6-7 0 16,5 0-1616 0,2-8-336-16</inkml:trace>
  <inkml:trace contextRef="#ctx0" brushRef="#br0" timeOffset="111781.81">9742 16228 33167 0,'-14'35'1472'0,"6"-9"304"0,3-3-1424 0,5-1-352 15,3-8 0-15,-1-2 0 0,5 11 1216 0,3 15 160 16,6 21 32-16,7 16 16 0,3 4-1040 0,-2-4-224 15,0-4-32-15,-1-10-128 16,-2 2-832-16,-4-2-256 0,3 0-64 0,-3-2-16 16,-5 2-320-16,2-4-64 0,4 1-16 0,-4-2 0 0,3 1 1120 0,-5-3 240 0,2-2 32 0,-5-6 16 15,1 1 480-15,2-4 80 0,2-1 32 0,-1-4 0 32,-1-6-1296-32,2-10-256 0</inkml:trace>
  <inkml:trace contextRef="#ctx0" brushRef="#br0" timeOffset="112032.85">10049 16322 26719 0,'-24'12'2368'0,"8"0"-1888"16,7-6-480-16,6-1 0 0,3-2 2352 0,-5 9 368 15,-9 8 80-15,-7 11 16 0,-5 9-1600 0,-6 11-320 16,6-1-64-16,-4 8-16 15,3-1-1792-15,0 4-368 0,-4 3-64 0,0-1 0 16,-4 3-1280-16,-5 6-240 0,-7 1-48 0,-4 4-16 16,-1 3 1712-16,-4-2 352 0,2 9 64 0,2-7 16 0,3-5 1792 0,0 0 352 15,1 0 80-15,0-9 16 0,8-8-432 0,7-10-96 16,4-8-16-16,3-10-9024 16,6-11-1808-16</inkml:trace>
  <inkml:trace contextRef="#ctx0" brushRef="#br0" timeOffset="112221.32">9023 15822 40543 0,'-46'37'3600'0,"15"-11"-2880"0,22-11-576 0,18-13-144 16,2 2 448-16,-3 4 48 0,4 15 16 0,-3 3 0 15</inkml:trace>
  <inkml:trace contextRef="#ctx0" brushRef="#br0" timeOffset="126066.17">21803 11969 4607 0,'0'4'400'0,"0"-4"-400"0,3 0 0 0,-3 0 0 16,0 0 240-16,0 0-48 0,2 3 0 0,2-1 0 16,-3-2-416-16,1 4-96 0,-2-1 0 0,-2-1-16 15,1 1 336-15,-5 3 0 0,3-3-144 0,-6-1 144 16,0 1 0-16,-1 2 0 0,-2-1 0 0,-2 1 0 16,2-1 0-16,-1-1-144 0,3-1 144 0,-6 5 0 15,6-2 144-15,-4-1 112 0,2 1 0 0,3 0 48 16,-5-2-160-16,5 3-16 0,-5-3-128 0,4 1 224 15,-1-3-224-15,-1-1 0 0,2 4-192 0,-2-4 192 0,1 2 0 16,1-2 0-16,-1 0 0 0,3 3 0 16,-1-3 128-16,-2 0 48 0,3 0 0 0,1 4 16 15,-2-4 48-15,0 1 0 0,1-1 0 0,2 0 16 0,-2 4-256 0,-1-4 0 16,4 3 0-16,-4-1 0 0,2-2 0 0,0 4 0 16,0-4 0-16,2 3 0 0,-4-1-160 0,4 1 160 15,1 1-128-15,-1-3 128 0,-2 6 0 0,2-5 0 16,0 7 0-16,-2-6 0 0,2 3 0 0,-1 2-128 15,1-2 128-15,-2 2 0 0,2 1 0 0,0-2 0 16,-2 2 192-16,1-1-16 0,-2 3 288 0,-3 1 64 16,1 2 16-16,-1 0 32 0,-1 2 112 0,2-3 16 15,-6 5 0-15,6-1 0 0,-6-3-64 0,2 7 0 16,0-2 0-16,0-1 0 0,0-1-224 0,2 1-48 0,-4 1-16 0,2-4 0 16,4-1-112-16,-4 4-32 0,3-4 0 0,1 3 0 15,1 0 176-15,-3-3 16 0,3 4 16 0,1-4 0 16,-1 3 16-16,-1 1 0 0,1-1 0 0,0 0 0 15,-3 1 80-15,1-1 0 0,-1 2 16 16,2 2 0-16,-1 0-224 0,1-2-48 0,1-1-16 0,0-1 0 16,1-3-240-16,3 2 0 0,1-2 0 0,-1 0 0 15,5 0 0-15,-4-2-128 0,4 2 128 0,0-2 0 16,4 5 0-16,-4-6-128 0,5 5 128 0,-1-6 0 16,-3 2 0-16,6 2 0 0,-2-2 0 0,1-1 0 15,2 4 0-15,-1-4 0 0,2-2 0 0,0-1 0 0,1 4 0 16,2-1 0-16,2 1 0 0,-1 2 0 0,1-2 0 0,-1 2 0 15,1-2 0-15,2-1 0 0,2 1 0 0,1-3 0 16,2-1 0-16,1 1 0 0,-1-4 0 0,4-1 0 16,-1-2 0-16,-24-2-160 0,0 0 160 0,0 0 0 15,106-6 0-15,-106 6 0 0,0 0 0 0,0 0 0 16,103-17 0-16,-80 15-128 0,1-1 128 0,-6-1 0 16,4-1 0-16,-4 2 0 0,-1 1 0 0,-3-5 0 15,3 5 0-15,-4-5 0 0,1 2 272 0,-1 0 48 16,-2-2 0-16,1-4 0 0,2 3 112 0,4-6 16 15,-1-2 16-15,4-2 0 0,-2-1-96 0,5-2-32 0,-1-1 0 16,3 3 0-16,6-6-336 0,-5-1 0 0,3 2 0 0,-2-2 128 16,2 1-128-16,-8 1 0 0,3-1-128 0,-3 3 128 15,-4 3 0-15,-4-2 0 0,-2 0 0 0,-2 2-128 16,2 1 128-16,-6-3 0 0,-1 7 0 0,-2-3 0 16,1-2 0-16,-2-2 0 0,1 0 0 0,-3-7 0 15,2 2 0-15,0-2 0 0,-1-1 128 0,3-1-128 16,-4-1 0-16,2 3 0 0,-1-2 0 0,-2-1 0 15,-1 5 0-15,-2-2 0 0,-1 2 0 0,0 0 0 16,-4 5 0-16,-3-2 0 0,0 6 0 0,-2-3-128 16,0 0 128-16,-7-1 0 0,4 5 0 0,-3 0 0 0,0-1 128 15,0 3-128-15,-2 2 160 0,1-2-160 16,3 5 496-16,-3-5 0 0,2 5 0 0,2 1 0 0,-1-1-272 0,-1 6-48 16,2 1-16-16,-1 2 0 0,3 2-160 0,-3 5 0 15,1 1 0-15,1 3-12096 16</inkml:trace>
  <inkml:trace contextRef="#ctx0" brushRef="#br0" timeOffset="129007.05">23329 13084 3679 0,'-3'4'320'0,"1"-3"-320"0,2 3 0 0,0-4 0 15,0 0 656-15,-3 0 64 0,3 5 16 0,-6-1 0 16,-1 1-112-16,0 3-32 0,-1 5 0 0,-1-8 0 16,2 4-256-16,-3-1-48 0,1-2-16 0,0-3 0 15,-3 2-144-15,2-1-128 0,-3 1 192 0,1-2-192 16,-2 3 352-16,0-3-32 0,-3 2-16 0,-1 1 0 16,1 2 272-16,0-1 64 0,-3-2 16 0,3 4 0 15,1 0 48-15,2 0 0 0,-3 1 0 0,3-1 0 16,-3 3-144-16,3-3-32 0,-2 5 0 0,0-6 0 15,4 4-80-15,-2 2-32 0,2-1 0 0,0 1 0 0,1-2-416 0,-1-2 128 16,2 2-128-16,-3 2 0 0,-1-1 0 0,2 0 0 16,0 1 0-16,2 2 0 0,-3-2 0 0,3 0 0 15,-2 0 0-15,-2 2 0 0,2-3-160 0,-2 7 160 16,1-5 0-16,3-1-144 0,-2 4 144 0,0 1 0 16,1 2 0-16,2 1 128 0,-3-1 192 0,2-2 32 15,1 6 16-15,0-6 0 0,1 4 16 0,-1-2 0 16,2 1 0-16,0-1 0 0,4-2-96 0,-4 2-16 15,5 2 0-15,-3-1 0 0,3-1-16 0,0 2 0 16,-3 3 0-16,5-3 0 0,0-1-96 0,0-1-32 16,0 2 0-16,0-6 0 0,5 1 240 0,4-1 32 0,0-3 16 15,8 2 0-15,0-2-32 0,6-4 0 0,-23-10 0 0,0 0 0 16,0 0-256-16,101 42-128 0,-101-42 128 0,0 0-128 16,0 0 0-16,94 16 0 0,-94-16 0 0,0 0 0 15,0 0 0-15,0 0 0 0,105-6 0 0,-88 3 0 16,1-2 240-16,-1-1 64 0,2 3 16 0,-1-2 0 15,3-4 304-15,-6 0 64 0,4 1 16 0,1-1 0 16,0 0-240-16,3 0-32 0,-5 1-16 0,-1-1 0 16,2 4-144-16,2-4-16 0,-4 0-16 0,1 1 0 15,-4-1-112-15,-2 0-128 0,2 1 176 0,0-3-176 16,0-1 208-16,2 0-64 0,1-2-16 0,2 2 0 16,-1-2-128-16,-1-4 128 0,2 1-128 0,2-6 128 0,-3 1-128 0,-1-1 128 15,0-3-128-15,1-4 128 16,-1 4-128-16,-3-2 0 0,-2-1 0 0,2 1 0 0,-5 2 0 0,1-4 0 15,3 2 0-15,-5 2 0 0,-2-4 0 0,1 6 0 16,0 0 0-16,0 1 0 0,-7 0 0 0,0 1 0 16,0 1 0-16,-4 2 0 0,-1 1 0 0,-4 1 0 15,0 1 0-15,1 2 0 0,-1 0 0 0,-3 2 0 16,3 2 0-16,-1-3 0 0,-4-1 0 0,1 2 0 16,1 2 0-16,2-2 128 0,-2-1 96 0,1 3 16 15,1-2 0-15,-1 1 0 0,-3-1-112 0,2 0 0 16,-2 7-128-16,-3-4 192 0,-1 4-192 0,-4-4 0 0,-1 6 0 15,2-3 0-15,-5 3 0 0,3-2 0 0,-1 1 0 0,1-1-160 32,1 2-320-32,2-3-64 0,3-2-16 0,0-1 0 15,1 0-912-15,2 0-192 0</inkml:trace>
  <inkml:trace contextRef="#ctx0" brushRef="#br0" timeOffset="130291.67">21388 14293 5519 0,'-12'3'496'0,"3"-3"-496"16,4 2 0-16,3-2 0 0,2 0 832 0,-3 0 64 16,-2 0 0-16,-8 0 16 15,-2 0-400-15,1 0-64 0,3 0-32 16,3 0 0-16,-1 0-416 0,-3-2 0 0,-1 4 0 0,-1 2 0 15,1-1 0-15,-1-1 0 0,-7 5 0 0,2-2 0 16,1 0 672-16,-5 4 48 0,4-2 16 0,4-2 0 16,-3 0 256-16,1 4 48 0,-1 0 16 0,4 3 0 15,2-3-336-15,-2 1-64 0,2 2-16 0,0 2 0 16,1 4-384-16,-1 3-64 0,3-2-32 0,1 2 0 16,1 1-160-16,0 4-144 0,3-3 144 0,4 0-208 15,0 3 208-15,0 0-144 0,2-3 144 0,3 1-128 16,-3-1 128-16,5-1-128 0,2 4 128 0,-1 0-128 15,1 2 128-15,0-2 0 0,1 6 0 0,3-6-128 0,-1 5 128 16,2-1 0-16,3 1 0 0,-3 1 0 0,5-6 0 0,2 5 0 16,0-5 128-16,5 0-128 0,-26-26 192 0,58 47-48 15,-58-47 0-15,0 0 0 0,99 60 416 0,-99-60 80 16,0 0 0-16,105 40 16 0,-105-40 48 0,0 0 16 16,101 8 0-16,-101-8 0 0,0 0-128 0,83-36-16 15,-60 15-16-15,-4-2 0 0,-1 1-368 0,-3-8-64 16,-6-3 0-16,-2-2-128 0,0-3-192 0,-7-2-128 15,-5-6-48-15,1-1 0 0,-5 4 368 0,-5-2 0 16,2-4 0-16,-2 2 0 0,-3-2 0 0,-6-2 0 16,2 1 224-16,0-4-64 0,2 5 192 0,-2 0 32 15,2 2 16-15,2 2 0 0,-1 10-256 0,1 4-144 0,-2 10 160 0,0 7-160 16,3 11 0-16,-7 3-320 0,4 3 64 0,0 9-7792 16,-4 2-1552-16</inkml:trace>
  <inkml:trace contextRef="#ctx0" brushRef="#br0" timeOffset="131013.22">23301 13887 6447 0,'-3'-3'272'0,"-6"1"80"0,2 2-352 0,2 0 0 16,0 0 0-16,1 0 0 0,-1 2 1632 0,-7 1 256 16,-5 2 48-16,-8 2 16 0,1 2 64 0,-4 1 16 0,2 6 0 15,0-2 0-15,-2 9-1488 0,2-1-288 0,-4 8-64 0,-1 1-16 16,-1 1-176-16,-1 6 0 0,5-2 0 0,-3 3 0 16,5-3 128-16,-2 3 80 0,7-3 32 0,-2 3 0 15,1-3 144-15,2 2 48 0,1 3 0 0,2-1 0 16,-4 5-128-16,2 4-32 0,1-1 0 0,4-1 0 15,0-1 160-15,4 1 16 0,5-2 16 0,3-5 0 16,4-5-64-16,3 3-16 0,5-1 0 0,6-2 0 16,5-4-256-16,-2 0-128 0,6-4 0 0,-25-27 128 15,54 52-128-15,-54-52 0 0,0 0 0 0,87 61 0 16,-87-61 160-16,0 0 0 0,83 31 0 0,-83-31 0 0,0 0 80 0,0 0 16 16,98-9 0-16,-75 1 0 0,-1-5 256 0,4 0 64 15,4-5 16-15,1-5 0 0,1 3 48 0,3-8 0 16,5 2 0-16,-2-1 0 15,2-4-272-15,0 5-48 0,-5-2-16 0,-4-2 0 0,1 4-304 0,-6-1 0 16,0-3 0-16,-3 7 0 0,-6-3 0 0,1 0 0 16,-4 0 0-16,-6 0 0 0,-4 1 0 0,-3 1 0 15,-1 1 0-15,-5 1 0 0,0-4 0 0,-9-1 0 16,2 1 0-16,-6 0 0 0,1-2 288 0,-6-1 48 16,1 1 16-16,1-4 0 0,-2-1 352 0,-1-3 64 15,1-2 0-15,4-3 16 0,-4 5-432 0,2-4-96 16,4 1 0-16,-4-1-16 0,2 6-240 0,-4 2 0 0,-1 3 0 15,-1 9 0-15,1 3 0 0,-4 8 0 0,-2 9 0 0,3 0 0 32,-5 6-560-32,-1 6 0 0,-3 2 0 0,-1 3 0 15,0 6-1120-15,1 1-240 0,-1-1-32 0,6-1-12832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4:51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24476 6394 4607 0,'-9'2'400'0,"1"1"-400"16,1 3 0-16,5-6 0 0,2 3 992 0,-4-3 112 0,-1 5 32 0,-9 4 0 16,0 0-64-16,2 3-16 0,0-2 0 0,1 3 0 15,3-5-784-15,4 6-144 0,-1-5-128 0,-2 5 144 16,5-2 32-16,2 2 0 0,0-2 0 0,0 2 0 16,5 0 256-16,-5 2 48 0,4-6 16 0,1 2 0 15,0 6 208-15,2-1 32 0,2 1 16 0,2 1 0 16,-3-2-352-16,4 1-64 0,-3 2-16 0,2-2-5824 15,1-2-1152-15</inkml:trace>
  <inkml:trace contextRef="#ctx0" brushRef="#br0" timeOffset="713.82">23626 4715 5519 0,'-9'0'496'0,"4"0"-496"0,-1 0 0 0,6 0 0 16,0 0 992-16,0 4 96 0,-3-3 32 0,-2 3 0 15,1-1-672-15,-1 2-128 0,2 4-16 0,-1 0-16 16,2 0-528-16,-1 1-96 0,1 7-32 0,0 1 0 16,1-1 496-16,-3 6 112 0,1-2 16 0,1 2 0 15,-2 3 640-15,4 0 144 0,4 0 32 0,-2 5 0 16,5-5-320-16,1 2-64 0,1-2-16 0,1 0 0 16,3-3-1408-16,1 3-288 0,-14-26-48 15,0 0-16-15</inkml:trace>
  <inkml:trace contextRef="#ctx0" brushRef="#br0" timeOffset="1314.74">26175 4635 16575 0,'-5'0'1472'0,"5"0"-1168"16,0 0-304-16,2 0 0 0,1 2 608 0,0-2 64 15,-1 3 16-15,3 2 0 16,-1-1-1072-16,1 5-192 0,-3-1-64 0,0 1 0 15,-4 0-336-15,-2 1-80 0,1-1-16 0,-2 0 0 0,-1-1 1072 0,3 1 272 0,-2 0 32 0,-2 3 0 16,2-2 640-16,-4 6 128 0,4 1 16 0,-2 1 16 16,0 1-208-16,0 4-64 0,3 3 0 0,-3 0 0 15,4 5-688-15,-2 4-144 0,-2 0 0 0,5 2-9296 16</inkml:trace>
  <inkml:trace contextRef="#ctx0" brushRef="#br0" timeOffset="2122.48">29164 7824 14735 0,'-7'4'1312'0,"3"-3"-1056"0,8 3-256 0,-3-4 0 0,3 3 896 0,1-1 128 16,4 1 32-16,3 10 0 0,-12-13-768 0,0 0-160 15,57 62-128-15,-37-27 192 0,1 2-192 0,-1 10 0 16,3 5 0-16,-4 6-176 0,4 4-48 0,1 4-16 15,8 1 0-15,-1-5-5136 16,13-1-1040-16</inkml:trace>
  <inkml:trace contextRef="#ctx0" brushRef="#br0" timeOffset="35951.93">15625 4332 11967 0,'-8'-2'1072'0,"4"2"-864"0,4 0-208 0,4 0 0 0,-3 0 752 0,3 0 96 16,-1 0 32-16,-1 0 0 0,3 2-880 0,2 1 0 15,2-1 0-15,0 2 0 16,-1 1-1040-16,1 2-128 0,-4-2-32 0,-1 0 0 16,1 4-48-16,-1-2-16 0,-3-2 0 0,3 4 0 0,-1 5 944 15,-1 0 176-15,3 1 144 0,2 5-192 0,-2 0 1024 0,2 3 192 16,2 3 32-16,2 2 16 0,-3 2-192 0,5-1-48 16,-3 3 0-16,2-4 0 0,-1 6-672 15,1-4-160-15,-3-6 0 0,-1 2 0 0,1 4-320 0,-6-7-64 16,3 3-16-16,-5-3 0 15,3-1-160-15,-1-4-16 0,1-1-16 0,1 0 0 0,-3-4 592 0,5-5 0 16,-2-2 0-16,0-1 0 0,2-2 528 0,-2 1 128 0,1-4 32 0,1-4 0 16,-2 1 32-16,-2-6 16 0,4 0 0 15,0-5 0-15,-3 4-16 0,3-6 0 0,2-3 0 0,-1-2 0 16,4-5-320-16,-3-2-64 0,2-7-16 0,1-3 0 16,2-2-320-16,1 3 0 0,-1-1 0 0,-1-4 0 15,2-1-272-15,1-1-80 0,1 4-16 0,-3 2 0 31,-3 3-400-31,1 4-64 0,0 8-32 0,-3 2 0 0,0 11 448 0,-4 1 96 0,0 12 0 0,-2 3 16 16,-3 2 304-16,0 12 144 0,-3 4-16 0,1 7 0 16,-1 6 832-16,-2 3 144 0,-2 12 48 0,1 0 0 15,3 9-480-15,-2-1-96 0,1 1 0 0,2 1-16 0,-1-1-560 16,-1 0 0-16,3-7 0 0,1-5 0 0,0 0 0 0,0-7 0 16,3-6 0-16,2-5 0 0,4-6 0 0,0-6 128 15,0-5 0-15,-1-5-128 0,1-6 720 0,1-6 48 16,3 1 0-16,-3-10 0 0,2-1 48 0,2-2 16 15,2-10 0-15,0-1 0 0,5-7-128 0,-1-5-32 16,3-6 0-16,0-6 0 0,3-9-672 0,0 1 0 16,0-5 0-16,-1 2 0 15,2 4-464-15,-2 0-128 0,-3 8-32 0,3 3 0 16,-2-1-48-16,-1 13-16 0,-1 2 0 0,-3 10 0 16,-5 9 0-16,-2 5 0 0,-1 2 0 0,-1 10-8608 0</inkml:trace>
  <inkml:trace contextRef="#ctx0" brushRef="#br0" timeOffset="36517.31">16734 4769 10127 0,'-6'0'896'0,"6"4"-704"0,0-4-192 0,2 0 0 0,2 3 400 0,-1-1 48 16,-3 1 16-16,5 2 0 0,-1 4-464 0,1 0-288 16,-1 3 32-16,1-3 16 15,-5 5-336-15,2-6-80 0,-2 1-16 0,1 0 0 16,5 0 544-16,-5-1 128 0,3-2 0 0,-1 2 0 0,2-3 656 0,-1 4 176 15,1-5 16-15,4 1 16 0,-4 2 608 0,2-2 112 16,2 0 16-16,0-1 16 0,4-1-384 0,-2-1-80 16,5 1 0-16,-1-6-16 0,3 1-768 0,3-5-160 15,1 2-16-15,1-4-16 0,1-3-176 0,-1-2 0 16,-2 0 0-16,2 0-176 0,-4-1-48 0,2-4-16 0,-4-2 0 0,-5 1 0 16,2 0-128-16,-3-3-16 0,-3 0-16 0,1 2 0 31,-2-1-112-31,-2 1 0 0,-3-2-16 0,-4 1 0 15,2 1-112-15,-8-2-32 0,1 0 0 0,-4 2 0 0,-1 4 480 0,1 0 192 0,-4 3-128 0,-3 5 128 16,3 0 0-16,-6 9 0 0,2 4 192 0,-2 4-64 16,3 6 320-16,-4 4 80 0,1 4 16 0,2 5 0 15,-2 4-112-15,3 4-32 0,4 3 0 0,-3-1 0 16,3 3 32-16,0 3 0 0,2 6 0 0,0 0 0 16,1 3-272-16,-1-3-160 0,0 3 192 0,1-3-192 15,3 0 304-15,1-9-48 0,5 3-16 0,4-11 0 16,5-1 304-16,3-5 64 0,6-3 16 0,-1-6 0 0,-15-17-624 15,0 0-160-15,0 0-16 0,100 40 0 32,-100-40-1552-32,0 0-304 0</inkml:trace>
  <inkml:trace contextRef="#ctx0" brushRef="#br0" timeOffset="36752.87">17593 4485 16575 0,'-21'18'1472'0,"7"-4"-1168"15,5-1-304-15,0 0 0 0,9-3 1408 0,0-3 240 0,-3 4 32 0,1 9 16 16,-1 15-928-16,-4 11-192 0,-2 9-48 0,0 4 0 31,-1 2-848-31,-4 2-192 0,-2-5-16 0,1-3-16 16,-1-1-800-16,-1-5-144 0,-1-2-48 0,1-7 0 15,3-3 288-15,0-4 48 0,5-5 16 0,4-7-5232 0</inkml:trace>
  <inkml:trace contextRef="#ctx0" brushRef="#br0" timeOffset="37787.83">18318 4433 23951 0,'-18'0'1056'0,"8"3"224"0,3-1-1024 0,2-2-256 16,5 4 0-16,-4-4 0 0,1 3 208 0,-4 2-16 15,-6 1 0-15,-6 6 0 16,-7 2-1824-16,0 3-368 0,-9 4-80 0,0-2-16 16,0 4 672-16,4 1 128 0,0-1 16 0,-1-1 16 0,3 1 1392 0,1 1 288 15,3 1 48-15,3 1 16 0,-1 0 512 0,6 5 96 16,-4 3 32-16,7-1 0 0,0 2-272 0,5-1-48 15,1 6-16-15,2-5 0 0,3-3-448 0,3-3-80 16,3-6-32-16,3-2 0 0,-1-6-224 0,3-2 0 16,5 1-192-16,4-7 192 0,0-6-320 0,3-1 64 0,4-1 0 0,0-6 0 15,3-2 48-15,-5-9 16 0,3 3 0 0,-1-10 0 16,0-1 448-16,3-5 80 0,-3-4 32 0,2-2 0 16,-1-1-224-16,-3 2-144 0,1 1 192 0,-2-2-192 15,1-1 0-15,1 3 0 0,-6 0-160 0,-3 4 160 31,0 8-496-31,-3 2 32 0,-4 7 0 0,-4 4 0 0,1 6 336 0,-8 4 128 0,3 6 0 0,-3 6-144 16,-3 2 384-16,-2 8 80 0,-1 13 0 0,-2 5 16 16,1 4 160-16,-4 8 16 0,1 6 16 0,0 8 0 15,-4 9 16-15,-1 5 0 0,0 9 0 0,0-2 0 0,1 2-16 16,4-6 0-16,-1-5 0 0,-1-6 0 0,-1-6-112 0,-1-5-32 16,-3-3 0-16,-1-10 0 0,-1-2-144 0,0-8-48 15,2-3 0-15,0-9 0 16,-1-3-192-16,-1-10 144 0,0-4-144 0,3-4 128 0,2-1-128 0,-1-8-224 15,7-1 48-15,-6-5 16 16,8-6-432-16,-1-7-96 0,4-3-16 0,4-10 0 16,3-8 48-16,3-3 0 0,6-7 0 0,7-7 0 0,5-5 400 0,0-5 64 15,10 1 32-15,0 4 0 16,4 12-304-16,2 5-64 0,-2 11-16 0,0 3 0 16,-9 12-416-16,0 0-96 0,0 10-16 0,-3 0 0 15,-4 5 448-15,2 2 96 0,-2 6 16 0,2 0 0 0,-21 0 912 0,0 0 192 0,0 0 48 0,104 18 0 16,-104-18 288-16,0 0 64 0,124-14 16 0,-124 14 0 15,98-33-768-15,-50 14-240 0,1-7 128 0,-9-4-128 16,-1-1 0-16,-8-9 0 0,0-4 0 0,-1-1 0 16,-2-4 128-16,2-3-128 0,-4-1 144 0,-2 5-144 15,-1 4 192-15,1-10-64 16,2 2-128-16,-3-6 192 0,-2 1-192 0,1-4 0 0,-2 2 0 0,1-2-160 16,-4 7 160-16,0 3-128 0,1 2 128 0,-4 9-128 15,-2 6 128-15,-7 11 0 0,-1 9 128 0,-4 11-128 16,-4 6 0-16,-3 11 0 0,-3 9 0 0,-8 6 0 15,-3 16 0-15,-1 4 0 0,-1 12 0 0,0 0-128 16,1 5 592-16,3 1 128 16,3 7 32-16,-5-2 0 0,7 3-144 0,-2 0-32 0,6 0 0 0,-2-4 0 0,1 2-448 0,-1-5 0 15,0-7 0-15,1-4 0 0,-2-4 0 0,-3-5 0 16,5-4 0-16,-1-4 0 0,3-3 0 0,4-8 0 16,5 3 0-16,0-10 0 0,2-4 0 0,5-3 0 15,2-6 0-15,-1-7 0 16,1-2-576-16,5-9-64 0,-3-8-16 0,4-6 0 15,-1-3-480-15,4-9-80 0,-1-5-32 0,2-5 0 0,2-8 864 0,2 0 192 16,-1-8 16-16,3-6 16 0,1 1-64 0,-3-5-16 16,-1-2 0-16,4 5 0 15,-5 3-400-15,-2 13-96 0,-1 7-16 0,-4 13 0 0,-2 10 560 0,-3 6 192 16,-4 7-144-16,-2 8 144 0,1 1 448 0,-2 5 192 16,1 4 16-16,-1 8 16 0,1 2 928 0,1 5 192 0,1 4 48 0,4 4 0 15,-4 1-960-15,2 3-192 16,2 8-48-16,-2 5 0 0,3-1-640 0,-1 6-224 0,1 2 0 0,2-2 0 31,-1-5-224-31,1-2-64 0,-1-7 0 0,1 0 0 16,0-5 48-16,5-7 0 0,-1 1 0 0,5-6 0 15,-21-23-160-15,0 0-16 0,89 52-16 0,-89-52-7936 0</inkml:trace>
  <inkml:trace contextRef="#ctx0" brushRef="#br0" timeOffset="38039.8">19999 3776 21183 0,'-36'18'1888'0,"13"-6"-1504"0,7 2-384 0,8-2 0 0,8-2 1600 0,3 3 240 16,1 1 48-16,-4 12 16 0,5 14-1184 0,-2 17-224 15,3 13-48-15,-3 7-16 16,-3 4-2496-16,-2-4-496 0,-5 1-112 0,0-6-16 15,-3 1 752-15,1-2 144 0,-3 1 16 0,0 3 16 0,1 0 1760 0,3 0 512 32,4-2 32-32,4-5 0 0,5-2 416 0,2-9 96 0,2-1 16 0,-4-11-9072 0</inkml:trace>
  <inkml:trace contextRef="#ctx0" brushRef="#br0" timeOffset="38432.18">19543 4614 30399 0,'-2'9'1344'0,"4"-1"288"0,5 5-1312 0,1-5-320 0,5 1 0 0,-5-4 0 0,10 7 304 0,-18-12-16 0,75 51 0 0,-75-51 0 16,134 84-576-16,-134-84-112 0,141 75-32 0,-141-75 0 31,117 52-1680-31,-117-52-352 0,94 26-64 0,-94-26-16 0,0 0 896 15,122 5 176-15,-122-5 48 0,63-23 0 0,-32 6 2144 0,-1-4 432 0,1-1 96 0,0-6 16 0,-1-5 1184 16,1 1 240-16,1 1 64 0,-6-4 0 0,0 0-1840 0,-7 4-352 16,-3-1-80-16,-8 1-16 15,-2 0-1472-15,-6-1-288 0,-7-1-64 0,-4 5-16 16,-6 2-288-16,-1 5-48 0,-4 4-16 0,-8 3 0 0,2 9 1472 0,-5 5 256 16,0 5 0-16,-2 9 176 0,4 3 880 0,-2 10 176 15,5 2 48-15,-4 3 0 0,1 8-32 0,0 7 0 16,1 7 0-16,-1 0 0 0,5 3-384 0,3 1-80 15,2 6-16-15,4-1 0 0,3 6-368 0,0-6-80 16,5-2 0-16,2-9-16 16,5-1-304-16,4-8-224 0,5-4 32 0,2-8 16 31,6 0-1584-31,6-5-320 0,-21-26-64 0,0 0-6400 0,93 54-1280 0</inkml:trace>
  <inkml:trace contextRef="#ctx0" brushRef="#br0" timeOffset="38887.33">21189 4684 3615 0,'14'-26'0'0,"-5"5"144"0,-2 3-144 0,-2 4 208 0,-3 9-208 0,-2 0 0 0,0-2 0 0,-2-7 0 16,2-7 1408-16,-3-2 256 0,-2 6 32 0,-11 3 16 0,0 11-48 0,-5 3-16 16,-1 8 0-16,-8 8 0 15,2 3-64-15,-3 4-16 0,1 3 0 0,1 4 0 0,-3 4 32 0,1 3 0 16,3 1 0-16,-2 2 0 0,8 4-752 0,-1-2-144 15,7-1-16-15,2 0-16 0,2-1-544 0,5-4-128 16,0 4 0-16,5-1 0 0,1-5 0 16,2-2-144-16,5-1 144 0,-3-1-160 0,6-8-112 0,5 1-32 15,0-6 0-15,5-3 0 16,-19-14-128-16,0 0-16 0,0 0-16 0,111 4 0 0,-111-4 240 0,68-39 48 16,-24 6 16-16,0-8 0 0,1-5 160 0,2-8-208 15,2-3 80-15,0-8 128 0,-8-6-256 0,1-4 80 16,-9-3 16-16,0-6 0 0,1-1-32 0,-5-11-16 0,2-5 0 15,-1-5 0-15,-2-1 208 0,2-2-192 0,1-6 192 0,-5 0-192 32,2 10-496-32,-4-1-80 0,-6 5-32 0,-4 12 0 15,-2 14 144-15,-5 18 16 0,-4 17 16 0,-8 14 0 0,-4 15 832 0,-3 8 176 0,-2 11 16 0,-3 10 16 16,-2 10 1296-16,-2 12 256 0,0 12 48 0,-2 9 16 16,1 10-1328-16,-5 11-256 0,1 4-48 0,0 11-16 15,4 2-560-15,-6 8-112 0,7 4-32 0,-2 8 0 16,6 4 320-16,-1-3-192 0,3-6 192 0,4-8-160 15,2-5 160-15,4-7 0 0,2-2 0 0,3-8 0 16,0-9-640-16,3-11-128 0</inkml:trace>
  <inkml:trace contextRef="#ctx0" brushRef="#br0" timeOffset="39233.55">18163 3797 25791 0,'-40'0'2304'0,"17"0"-1856"0,11 2-448 0,6-2 0 15,12 0 1584-15,-1 0 208 0,7 0 64 0,-12 0-10624 31,0 0-2112-31</inkml:trace>
  <inkml:trace contextRef="#ctx0" brushRef="#br0" timeOffset="40071.37">16495 6871 18431 0,'-9'0'1632'16,"1"-3"-1312"-16,4 1-320 0,2-1 0 0,1-1 256 0,-6 2-32 15,-6-5 0-15,-6-6 0 16,-9-1-1200-16,-5 1-240 0,-2-4-64 0,1 7 0 16,2-3-176-16,-3 8-32 0,4 2-16 0,-4 3 0 0,0 3 992 0,0 8 192 15,2 1 32-15,4 2 16 0,-1 3 1232 0,4 4 240 16,3 2 48-16,1 3 16 0,4 0 400 0,4 9 96 16,0 0 16-16,2 1 0 0,3 4-1024 0,1 0-208 15,2-5-32-15,3 0-16 0,6-4-496 0,-1-1 0 16,5-7 0-16,4-1 0 0,4 1-128 0,3-2 128 0,1-7 0 0,2 0 0 15,1-6-176-15,-22-8 176 0,0 0-160 0,0 0 160 16,119 16-192-16,-119-16 192 0,0 0-208 0,110-24 80 16,-110 24 128-16,82-32 0 0,-82 32 0 0,81-49 0 15,-44 22-368-15,1-7 16 0,-6 1 0 0,-3-5 0 32,-1-2-288-32,-5 0-48 0,-2-4-16 0,-4 4 0 0,-1 6 576 0,0 2 128 0,-6 1 0 0,-3 6 0 15,2 3 0-15,-4 8 0 0,-1 5 0 0,-4 6 128 16,0 3-128-16,-4 8 0 0,-1 5 0 0,-2 13 0 15,0 5 256-15,-4 14 0 0,1 11-16 16,-4 7 0-16,-3 6-240 0,-4 10 0 16,-2-3 0-16,0 8 0 0,-3 5 240 0,0 7 48 0,-2 6 16 0,0 3 0 0,0 6 528 0,1-10 96 15,0 0 32-15,1-12 0 16,4-5-176-16,-3-14-16 0,3-9-16 0,-5-11 0 0,5-6-752 0,-6-1 0 16,-2-6 0-16,1-2-208 15,1-6-272-15,-2-6-48 0,7-6-16 0,1-8 0 0,4-4 544 0,4-5 0 16,2-9 0-16,2-1 0 0,1-7 176 0,7-8 80 15,2-6 32-15,4-6 0 0,3-6-288 0,7-6 160 16,3-9-160-16,2-6 128 0,6-2-128 0,6-9 0 16,0 4 0-16,6-13 0 0,3 4-208 0,2-9 16 15,3-2 16-15,2 3 0 16,7 7-1232-16,0 7-256 0,7 7-64 0,-7 10 0 16,-1 10-512-16,-6 5-96 0</inkml:trace>
  <inkml:trace contextRef="#ctx0" brushRef="#br0" timeOffset="40442.97">17223 7145 5519 0,'-17'21'240'0,"3"-7"64"0,5 3-304 0,4-7 0 0,3 3 0 0,1-8 0 16,1 7 1344-16,0 6 224 0,-4 13 32 0,4 4 16 15,0 5-256-15,4-2-48 0,-4-5-16 0,1 0 0 16,3-1-352-16,-4-1-80 0,3-3-16 0,-3 5 0 15,-3 0 240-15,3 0 64 0,-2 0 0 0,0 2 0 16,4 0-576-16,0-9-128 0,1-3 0 0,-3-11-16 0,0-2-432 16,0-3-272-16,0-7 32 0,-3-3 16 15,-1-2-912-15,-3-8-176 0,0-1-32 0,2-6-16 16,-4-7 464-16,4 0 80 0,-4-3 32 0,2-7 0 0,2 3 784 0,0-10 0 31,-4-1 144-31,1-4-16 0,2 2 464 0,3-4 96 0,-2 1 16 0,5-4 0 0,1 0 0 0,5-4 16 16,6 3 0-16,4-3 0 0,3 6-336 0,3 7-80 15,3 6-16-15,-3 8 0 0,3 5-288 0,-1 8 0 16,-1 3 0-16,-1-1-144 0,1 7 144 0,2 1 0 16,-25 8 0-16,0 0-128 0,0 0-16 0,109-23 0 15,-109 23 0-15,0 0 0 16,98 5-1312-16,-98-5-256 0,0 0-48 0,101 30-6240 0</inkml:trace>
  <inkml:trace contextRef="#ctx0" brushRef="#br0" timeOffset="41354.72">18096 7075 10127 0,'-21'-9'448'0,"9"4"96"0,2 0-544 0,1 0 0 0,6 1 0 0,1 1 0 15,-2-2 1248-15,-1-8 144 0,-7-1 16 0,0-6 16 16,-4 0-784-16,-1 3-144 0,-1 3-48 0,1 5 0 16,-4 2-304-16,-2 7-144 0,1 0 128 0,-1 7-128 15,-7-1 400-15,4 6 0 0,-2-2 0 0,2 8 0 0,0-4-400 0,-2 6 0 16,2 3 0-16,2 7 0 0,-1-2 0 0,4 3 160 31,-1 4-32-31,4 0-128 0,4-4 576 0,4 4 16 0,1 0 0 0,4-1 0 0,5-2-80 0,3-1-32 16,3-5 0-16,6-3 0 0,2 1-480 0,3-8 0 15,4 0 0-15,-21-16 0 0,0 0 0 0,91 19-320 16,-91-19 64-16,0 0 0 16,109-23-304-16,-109 23-48 0,72-40-16 0,-39 17 0 15,-5-1 368-15,2-4 64 0,-3-7 0 0,0 4 16 0,-1-7 544 0,0 1 96 16,-5-1 32-16,1-2 0 0,1-6-160 0,-6-1-16 15,1-1-16-15,-1-1 0 0,-3 0-304 0,-2 0 0 0,-3 4 0 0,0 3 0 16,0 2 0-16,-4 14 0 0,-3 7 0 0,-2 7-144 16,-2 6 144-16,-2 6 0 0,-1 6 0 0,-2 2-128 15,-2 6 128-15,2 11 224 0,-5 3-48 0,4 3-16 16,-5 4 416-16,5 5 96 0,-1 3 16 0,0 1 0 31,4 5-96-31,0-1-16 0,1 5 0 0,3-5 0 0,1-2-320 0,1-4-64 0,3-2 0 0,1-9-16 16,2 0-176-16,2-8 0 0,5-2 0 0,0-7 0 15,-2 0-432-15,5-6-64 16,1 1-16-16,-1-9 0 0,-1 4-416 0,-1-10-96 0,1-1 0 0,0-3-16 16,-2-2 416-16,-2-7 96 0,2-6 16 0,-4-3 0 0,6-1 512 0,-6 1 256 15,6-2-32-15,-2 2 0 16,-2 2 16-16,2 4 0 0,0 4 0 0,-2 3 0 0,-1 4-240 0,-6 6-160 16,2 1 32-16,-5 10 0 15,-2-1-544-15,-2 7-96 16,-2 5-32-16,-1 6 0 0,-3 7 544 0,-5 5 96 0,3 1 32 0,-8 8 0 0,3 8 1216 0,-4 2 240 15,-1 9 48-15,1 3 16 0,2 4 144 0,-2 4 48 16,1 10 0-16,4-4 0 0,-1-1-576 0,4-5-112 16,2-2-32-16,-4-8 0 0,0-5-656 0,1-6-208 15,-2-5 128-15,0-4-128 0,-3-7-144 0,-2-8-96 16,3-6-16-16,2-9 0 0,2-5 64 0,3-6 16 16,2-8 0-16,4-7 0 0,-1-2 336 0,8-9 64 15,-1-7 16-15,8-4 0 0,1-3-112 0,7-7-128 0,4-8 176 0,3-2-176 16,3-7 0-16,3-8 0 0,4-8-192 0,6-7 48 47,3-8-368-47,4-6-64 0,7-11 0 0,-5-3-16 15,-1 3-240-15,-3-5-64 0,-3-1 0 0,-6 9 0 16,-7 9 368-16,1 13 64 0,-3 14 16 0,-2 13 0 0,-5 17 448 0,-1 5 0 0,-2 9 176 0,-1 7-48 16,-1 3 1008-16,1 6 208 0,-5 1 32 0,1 5 16 15,4 4-208-15,-1 4-32 0,1 5-16 0,-1 1 0 16,-3 11-672-16,-2 2-128 0,-1 8-16 0,-4 4-16 15,-6 5-304-15,-2 7 0 0,-5 5 128 0,-2 2-128 0,-3 0 0 16,-4 2 0-16,2-4 0 0,-7-3 0 0,0-4 0 0,-2-1 0 16,-4-4 128-16,-1-5-128 0,-4-1 0 0,-2-11 0 15,0 0 0-15,-2-9 0 0,0-6 0 0,-1-1 0 16,1-5 0-16,0-7 0 0,0 0 128 0,0-8-128 16,0-1 144-16,2-6-144 15,4 2-256-15,2-8-128 0,5 3-48 0,4-5 0 16,4 2-1744-16,6 0-368 0,8 0-64 0,1 0-9584 0</inkml:trace>
  <inkml:trace contextRef="#ctx0" brushRef="#br0" timeOffset="41763.82">19646 5844 6447 0,'3'-9'576'0,"2"6"-576"0,-1-3 0 0,1 6 0 15,-3 0 1792-15,5 0 256 0,1 0 64 0,3 0 0 16,6 0-944-16,-1 9-176 0,-6 5-32 0,-4 7-16 16,-3 1-640-16,-6 10-128 0,-3 3-32 0,-4 5 0 15,-2 7-144-15,-2 3 0 0,-4 6 0 0,1 7 0 16,0 3 0-16,3 9 208 0,-4 8 0 0,1 1 0 16,-1 3 576-16,1 2 112 0,-1 8 32 0,1-1 0 15,3 4-448-15,-3-8-96 0,-3 0 0 0,3-8-16 16,0-9-720-16,-1-14-144 15,1-9-16-15,-4-12-16 0,3-12-528 0,1-11-96 0,1-3-32 16,4-7 0-16,-2-5 1312 0,5-4 272 0,1-7 48 0,4-3 16 0,4-7 208 0,4-5 32 16,1-4 16-16,4-7 0 0,3 0-720 0,2-1 0 15,-2-8 0-15,7 0 0 0,-1-1-192 0,1-4 32 16,5-3 0-16,-1 3 0 0,3-3 160 0,0 12 0 16,6 5 0-16,-6 9 0 0,-4 7 0 0,1 7 176 15,-2 3-176-15,-21 9 192 0,0 0 16 0,0 0 16 16,0 0 0-16,92 49 0 0,-78-14 592 0,-2 13 112 15,-3 19 32-15,-4 7 0 0,-5 10-304 0,-7 3-48 0,2-1-16 0,0 1-12368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10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17011 12361 9215 0,'-9'6'816'0,"0"-3"-656"0,4-3-160 0,3 0 0 15,2 0 1008-15,-1 3 160 0,-5-1 48 0,-4 2 0 16,-1 1-400-16,-1 2-80 0,2-2-16 0,1 0 0 16,0 2-544-16,1-1-176 0,-1-1 0 0,0 0 0 15,-3-2 128-15,2 6-128 0,-3-4 0 0,3 4 0 16,3-2 192-16,2-2-32 0,-2 1 0 0,2-3 0 15,3 2 256-15,0-1 48 0,4 1 16 0,0-2 0 0,1-1-224 0,1 2-64 16,2 1 0-16,1-2 0 0,2 3-192 0,0-3 128 16,1 2-128-16,3-1 0 15,0 1 384-15,3-2-32 0,3 3 0 0,-1 2 0 0,-18-8-128 0,0 0-32 16,0 0 0-16,0 0 0 0,92 40-192 0,-78-27 0 16,3 1 128-16,-4-2-128 0,1 2 192 0,-4-2-16 15,6 2 0-15,-2-2 0 0,3-1 128 0,1 1 16 16,-1-2 16-16,0-1 0 0,3 0-96 0,-20-9-32 15,0 0 0-15,0 0 0 0,0 0 0 0,95 38 0 16,-77-33 0-16,-4 4 0 0,3-4 224 0,1 4 32 16,-4-1 16-16,3 1 0 0,0 3-80 0,1-3-16 0,-1 0 0 15,1-1 0-15,-4-2-256 0,3 2-128 0,-3-2 128 0,3-3-128 16,1 2 0-16,-4-5 0 0,-14 0 0 0,0 0 0 16,0 0 0-16,0 0 0 0,97 13 0 0,-97-13 0 15,0 0 0-15,0 0 0 0,0 0 0 0,100 8 0 16,-86-3 0-16,0-1 0 0,-2 5 0 0,2-4 0 15,-6 0 0-15,3 4 0 0,-1-2 0 0,-1-2 0 16,5 4 0-16,-4-1 0 0,3-2 128 0,-3 2-128 16,-1 1 0-16,1 3 160 0,1-1-160 0,-3 1 160 15,1 0-32-15,-4 2-128 0,2 3 192 0,-1-3-64 16,-1 4-128-16,-2-1 128 0,3 2-128 0,-3 2 128 0,2 0-128 0,-1 2 0 16,1-4 0-16,0 2 0 0,2-2 0 0,2-2 0 15,0 1 0-15,-1-1 0 0,3-5 0 0,1 2 0 16,0 0 0-16,2-1 0 0,0 0 0 0,-4 3 0 15,3-2 0-15,-1 0 0 0,0 3 0 0,-1 1 0 16,1-4 0-16,-4 3 0 0,3 1 0 0,-2 3 0 16,-1-2 0-16,1-2 0 0,3-3 0 0,-3 3 0 15,1 1 0-15,4-1 0 0,2-3 0 0,-2-2 0 16,-14-12 128-16,0 0-128 0,0 0 160 0,92 40 0 16,-92-40 0-16,0 0 0 0,89 18-160 0,-89-18 0 15,0 0 144-15,96 12-144 0,-96-12 0 0,0 0-288 16,0 0 48-16,92 24 16 0,-74-15-80 0,-1 0-16 15,-1 0 0-15,0 3 0 0,-2-3 320 0,-2-1 0 16,2 4 0-16,0-1 0 0,-2 1 176 0,-2-2 32 0,4 3 16 0,2-5 0 16,-2 5 208-16,3-6 32 0,-17-7 16 0,0 0 0 15,0 0-272-15,0 0-48 0,96 43-16 0,-96-43 0 16,0 0-144-16,0 0 0 0,0 0 144 0,91 44-144 16,-74-32 128-16,-1-3-128 0,0 1 128 0,1-1-128 15,0-1 272-15,-17-8-16 0,0 0 0 0,0 0 0 16,0 0-256-16,108 23 0 0,-108-23 128 0,0 0-128 15,0 0 0-15,0 0-176 0,107 4 32 0,-93-4 0 16,3 0-16-16,1 3 0 0,-5 2 0 0,5 0 0 16,-6 2 160-16,2 2 0 0,0 0 0 0,0-2 0 0,2 5 0 15,-2-3 0-15,-1 5 0 0,5-6 0 0,-6 5 0 0,2-1 0 16,3 2 0-16,-17-14 0 0,0 0 0 0,0 0 0 16,75 40 0-16,-75-40 128 0,0 0-128 0,0 0 0 15,101 28 0-15,-101-28 0 0,0 0 0 0,89 17 0 16,-89-17 0-16,0 0 0 0,0 0 0 0,105 35 0 15,-105-35 0-15,0 0 0 0,0 0 0 0,80 49 192 16,-63-37 0-16,3 2-16 0,1 0 32 0,-21-14 16 16,0 0 0-16,0 0 0 0,83 55-224 0,-83-55 0 15,0 0 0-15,0 0 0 0,94 40 0 0,-94-40 128 16,0 0-128-16,0 0 0 0,110 32 0 0,-110-32 0 16,0 0 0-16,87 31 0 0,-87-31 0 0,0 0 0 0,91 44 0 15,-91-44 0-15,0 0 0 0,83 47 0 0,-83-47 0 0,0 0 0 16,0 0 0-16,105 50 0 0,-105-50 0 15,0 0 0-15,0 0 0 0,96 44 0 0,-96-44 0 0,0 0 0 16,0 0 272-16,94 56-32 0,-94-56-16 0,0 0 0 16,66 50 0-16,-66-50 0 0,0 0 0 0,72 49 0 15,-72-49-224-15,0 0 0 0,82 43 0 0,-82-43 0 16,0 0 0-16,88 44 0 0,-88-44 0 0,0 0 0 16,79 40 0-16,-79-40 0 0,0 0 128 0,0 0-128 15,103 49 0-15,-103-49 144 0,0 0-144 0,75 40 128 16,-75-40 64-16,0 0 16 0,71 43 0 0,-71-43 0 15,0 0-208-15,75 40 128 0,-75-40-128 0,0 0 0 16,78 39 0-16,-78-39 0 0,0 0 0 0,84 36 0 0,-84-36 0 0,0 0 0 16,98 35 0-16,-98-35 0 0,0 0 0 0,94 35 0 15,-94-35 0-15,0 0 0 0,83 31 0 0,-83-31 0 16,0 0 0-16,0 0 0 0,100 39 256 0,-100-39-64 16,0 0 0-16,80 33 0 0,-80-33-16 0,0 0-16 15,87 33 0-15,-87-33 0 0,0 0-160 0,94 28 0 16,-94-28 0-16,0 0 0 0,101 22 0 0,-101-22-224 15,0 0 80-15,89 21 16 0,-89-21-160 0,0 0-32 16,0 0 0-16,98 32 0 0,-98-32 320 0,0 0 0 16,0 0-128-16,81 34 128 0,-81-34 0 0,0 0 0 15,0 0 0-15,81 37 0 0,-81-37 304 0,0 0 16 16,0 0 0-16,78 47 0 0,-78-47-16 0,0 0 0 0,0 0 0 0,71 49 0 16,-71-49-80-16,0 0-16 0,0 0 0 0,84 45 0 15,-84-45-208-15,0 0 0 0,0 0 128 16,106 30-128-16,-106-30 0 0,0 0 0 0,88 14 0 0,-88-14 0 15,0 0 0-15,0 0 0 0,99 17 0 0,-99-17 0 16,0 0 0-16,0 0 0 0,0 0 0 0,96 31 0 16,-96-31 0-16,0 0 0 0,0 0 0 0,0 0 0 15,92 39 0-15,-92-39 0 0,0 0 0 0,0 0 0 16,0 0 0-16,89 36 0 0,-89-36 0 0,0 0 0 16,0 0 0-16,0 0 0 0,101 35 0 0,-101-35 144 15,0 0-144-15,0 0 0 0,77 35 0 0,-77-35 128 0,0 0-128 16,0 0 0-16,75 40 0 0,-58-31 0 0,-17-9 0 0,0 0 0 15,0 0 0-15,0 0 0 0,92 38 0 0,-74-33 0 16,-1 0 0-16,1 4 0 0,-1-4 0 0,1 2 0 16,-1-1 0-16,-3-1 0 0,7 2 0 0,-4-2 160 15,1 4-160-15,-1-1 160 0,-1-2-16 0,1 6 0 16,-17-12 0-16,0 0 0 0,0 0-144 0,70 43 0 16,-53-32 0-16,-3 3 0 0,0-2 0 0,2 0 0 15,-2-1 0-15,-2 1 0 0,2 2 0 0,0 0 0 16,-2-2 0-16,2 2 0 0,-2-2 0 0,2 2 0 15,0 0 0-15,-2 2 0 0,2-3 0 0,-3 1 160 16,1 2-160-16,0 0 160 0,2-4 48 0,-2 2 16 0,2-2 0 16,0 2 0-16,2 0-224 0,-2-2 176 0,0 2-176 0,-2-2 160 15,2 0-160-15,-2-1 0 0,2 1 0 0,-4-1 0 16,3 1 0-16,-3-4 0 0,1 6 0 0,-1-5 0 16,2 5 0-16,-3-2 0 0,1-3 0 0,-1 3 0 15,3-1 0-15,-3-3 0 0,0 1 0 0,-1 0 0 16,1-1 0-16,2 1 0 0,1-4 0 0,0 4 0 15,2-2 0-15,-2-2 0 0,2 0 0 0,0 2 0 16,-2-1 0-16,2-1 0 0,-2-2 0 0,-1-1 0 16,1 2 0-16,-3 1 0 0,-1-2 0 15,1 3 0-15,-2-3 0 0,2 1 0 16,-2-3 0-16,-2 3 0 0,4 1 0 0,-4-2 0 0,2 3 0 0,0-3 0 0,0 2 0 16,2-1 0-1,-4 1 128-15,2 0-128 0,1-1 0 0,-1 1 0 0,2 2 144 0,0-2-144 0,0 0 0 0,3 4 128 16,-3-5-128-16,-1 1 0 0,3 2 0 0,-3-5 0 15,5 5 0-15,-5-2 0 0,3 0 0 0,-1-2 0 16,1 3 0-16,-3-3 0 0,1 2 0 0,0 1 0 16,0-3 0-16,-1 2 0 0,1-1 0 0,1 1 0 15,-1 2 0-15,3-2 0 0,1 0 0 0,0-1 0 16,5-2 0-16,-8-2 0 0,6 0 0 0,-6 0 0 16,3-2 0-16,1-3 0 0,-2 1 0 0,2-1 0 15,-2-2-128-15,-2 2 128 0,3-4 0 0,-3-3 0 16,1 1 0-16,-1-6-128 0,-1 5 128 0,-1-6 0 15,1 1 0-15,-7-2 0 0,5-2 0 0,-7-2 0 0,0 1 0 0,0-4-128 16,0-1 128-16,-4 0 0 0,1-3 0 0,1-5 0 16,-3 0 0-16,-2-1 0 0,5-3 0 0,-5-2 0 15,5-1 0-15,-3 0 0 0,3-2 0 0,2-3-128 16,0 7 128-16,2-3 0 0,0-6 0 0,1 4 0 16,3-2 0-16,-3-2-208 0,2-2 80 0,1-1 128 15,-3 0-304-15,1-2 64 0,1-2 16 0,-5 7 0 16,2 1 16-16,-2-1 0 0,1 0 0 0,-2-3 0 15,1 0 208-15,0 3 0 16,-2 0 0-16,2-3-144 0,2 3 144 0,-1-5 0 0,5 2 0 0,-5 0 0 0,6-2 0 16,-2 1 0-16,1-1 0 0,1 2 0 0,1 0 0 15,-2-2 0-15,-1 2 0 0,2 3 0 0,-5 0 0 0,1 0 0 16,-1 2 0-16,-2 2 0 0,2 1 160 0,-2 1-32 16,1 1-128-16,-1-1 192 0,0 4 32 0,0-1 0 15,0 0 0-15,0 4 0 0,-1 1-224 0,-1-4 144 16,0 5-144-16,-1 0 128 0,1 1-128 0,-5 2 0 15,5 3 0-15,-1-1 0 0,-1-3 0 0,4 3 0 16,-2-3 0-16,2 4 0 0,0-1 0 0,0 1 0 16,0-2 0-16,2-1 0 0,2 5 0 0,-4-2 0 15,3-2 0-15,2 2 0 0,-1 2 0 0,1-3 0 16,-1-3 0-16,1 3 0 0,0-4 0 0,-2 0 0 16,3 5 0-16,-3-4 0 15,-1 3 0-15,-2-3 0 0,2 3 0 0,-2-3 0 0,0 1 0 0,-2 0 0 0,0-1 0 0,2 3 0 16,0 1 0-16,0-2 0 0,2-1 0 0,1 1 0 15,6-1 0-15,3-4 0 0,4-1 0 0,1-3 0 16,3-1 0-16,2 0 0 0,3 0 0 0,4 3 0 16,-3-1 0-16,-3 3 0 0,3 4 0 0,-3 0 0 15,-2-1 0-15,-2-1 0 16,2 5 0-16,-9 6 0 0,2-4 0 0,-5 5 0 0,-6-2 0 0,2 2 0 16,-8 2 0-16,-1 2 0 0,-4-1 0 0,-3 4 0 15,-6 0 0-15,-4-1 0 0,-2 1 0 0,-5 1 0 16,-1-1-208-16,-3 4-32 0,1-2 0 0,-4 7 0 15,-1-4 240-15,2 0 0 0,0 0 0 0,-1 1 0 0,2-1 128 0,1 0 112 16,3 1 16-16,-1-1 16 0,2 0-64 0,2 1-16 16,-2-1 0-16,2 0 0 0,-5 0-192 0,-2 1 176 15,-1-3-176-15,1 3 160 0,0-1-160 0,-2 0 0 16,1 2 0-16,-1-2 0 0,-4 4 0 0,6-3 0 16,-2 2 0-16,4-2 0 0,-4 2 0 0,-3-1 0 15,3-1 0-15,2-3 0 0,-2-1 0 0,0 3 0 16,-3-5 0-16,-2 0 0 0,-2-1 0 0,-2-3 0 15,-3 4 0-15,2-3 0 16,-4 3 0-16,2 2 0 0,2-2 0 0,-4 4 0 0,2-3 0 0,-2 5 0 16,4-5 0-16,-4 5 0 0,6-3 0 0,-6-1 0 15,-4 3 0-15,1 1 0 0,-2-1 0 0,2 0 0 0,0 1 0 16,1 2 0-16,2-2 0 0,-1 2 0 0,-1-1 0 0,2 2 0 16,-3 3 0-16,-2-1 0 0,-2-1-128 0,-1 4 128 15,-4 4 0-15,-2 1 0 16,0-1 0-16,2-3 0 0,0 3 0 0,0 1 0 0,-1-1 0 0,1-4 0 15,1 3 0-15,3-1 0 0,-4 1 0 0,-5 3 0 16,0 2 0-16,-6 1 0 0,2 0 0 0,4 3 0 16,0-2-144-16,0 2 144 0,-4 1 0 0,2-3 0 15,0 8-256-15,-7-6 48 0,0 5 16 0,4-6 0 16,5 1 0-16,-4 0 0 0,5-2 0 0,1 3 0 16,1-3 16-16,6-1 16 15,-4-1 0-15,-2 1 0 0,-2-5 160 0,3 1 0 0,1-2-144 0,3-3 144 0,1 6 0 16,3-6 0-16,1 3 128 0,1 1-128 0,7-3 336 0,-4 3-16 15,6-4 0-15,-6 0 0 0,2-4-160 0,-4 4-32 16,-1-1-128-16,3-3 192 0,0 4-192 0,-1 0 0 16,1 0 0-16,0 0 0 0,4 0 0 0,-4 4 0 15,5-4 0-15,1 0 0 16,3 0 0-16,0-4 0 16,0 1 0-16,0-3 0 0,-4 3 0 0,0-6 128 15,1 4-128-15,-1 1 0 0,3-1 0 0,-1 2 0 16,2 1 0-16,-2-1 0 0,-2 3 0 0,1 0 0 15,-1 3 0-15,1-1 0 0,1 1 128 0,0 2-128 16,0-1 0-16,-1-1 0 0,-5-1 0 0,3 2 0 16,-2 1 0-16,0-2 0 0,3 1 0 0,3 1 0 0,1 0 0 0,0 1 0 0,-2 1 0 0,0-2 0 0,0 3 0 0,2-2 0 15,2 2 0-15,-6 1 0 0,4 0 0 0,-4-2 0 32,-1-2 0-32,-4 4 0 0,7-4 0 0,1 0 0 0,-3-1 0 0,4 4 0 0,0 1 0 0,2-4 144 31,1 4-144-31,2-2 160 0,0-2-160 0,4 0 160 0,-4 4-160 0,0-4 0 0,4-1 0 0,0-4 0 31,4 3 0-31,-4-3 0 0,-4 0 0 0,4-3 0 16,-4 3 0-16,0-4 0 0,0 3 0 0,0-3 0 15,2 1 0-15,0 1 0 0,0 2 0 0,3-4 0 16,3 4 0-16,-3 0 0 0,0 0 0 0,-1 0 0 16,3 0 0-16,2 6 0 0,-4-3 0 0,2 2 0 0,-1 2 0 15,1-1 0-15,-5-1 0 0,1 3 0 0,-1 1 0 16,0-2 0-16,-2 2 0 0,2-4 0 0,0 6 0 0,0-3 0 15,-2 1 0-15,4 3 0 16,-1-3-368-16,-1 5-48 0,0 7-16 0,-2-2-17568 16</inkml:trace>
  <inkml:trace contextRef="#ctx0" brushRef="#br0" timeOffset="6638.78">25614 16073 6287 0</inkml:trace>
  <inkml:trace contextRef="#ctx0" brushRef="#br0" timeOffset="7141.56">25159 16132 3679 0,'-52'12'320'0,"13"-3"-320"15,3 0 0-15,11-1 0 0,10-2 1088 0,6-3 128 0,-7 6 48 0,-11 1 0 16,-17 11 256-16,-5 2 48 0,0 0 16 0,9-3 0 15,5-2-992-15,9-1-192 0,4-3-32 0,6 0-16 32,5-2-1024-32,3 2-208 0,-1-2-32 0,4 2-16 15,-2 0-944-15,5-2-192 0,-1 6-48 0,-1 1 0 16,2 2 1104-16,-1 0 224 0,1 2 32 0,0-1 16 0,1 1 1312 0,1 3 272 0,0 4 48 0,0-3 16 16,0 3 368-16,0-2 64 0,3-5 0 0,2 3 16 15,4-5-16-15,5-1 0 0,0-4 0 0,7 0 0 16,2-6-240-16,3-1-48 15,-26-9-16-15,0 0 0 0,0 0-272 0,127 3-64 0,-127-3-16 0,0 0 0 0,110-26-368 16,-110 26-80-16,76-31-16 0,-76 31 0 16,79-30-400-16,-79 30-80 15,80-26 0-15,-80 26-16 0,0 0-96 0,113-28-16 16,-113 28 0-16,0 0 0 0,108-14 384 0,-108 14 0 16,0 0 0-16,89-12 0 0,-64 9 384 0,-3 1 112 15,-1-1 16-15,2-1 0 0,-4-1-48 0,2 1 0 16,-2 3 0-16,-2-5 0 0,4 3-64 0,-3-1-16 15,-1-1 0-15,1 2 0 0,1-6-32 0,2 4-16 16,-4-4 0-16,1 0 0 0,1 1-112 0,-4-1-32 16,1 0 0-16,-4 1 0 0,0-1-64 0,-3 0-128 15,-2 4 176-15,-3 0-176 0,-1-2 0 0,-1 1 0 0,0 1 0 0,-2-3 0 16,0 4 128-16,0-5-128 0,1 1 0 0,-1-3 0 16,-1-1 224-16,1 0-64 0,-4-2-16 0,1 0 0 15,-3-4-144-15,1 5 160 0,-7-5-160 0,0 1 160 16,1-4-416-16,-6 3-96 0,1-1-16 0,1 2 0 31,-1-1-160-31,2-2-48 0,0 4 0 0,-3-2 0 16,3 3-640-16,-4-3-144 0,4 10-32 0,2-3 0 0,-2 8-528 15,-3-3-128-15,4 3 0 0,3 3-4352 0</inkml:trace>
  <inkml:trace contextRef="#ctx0" brushRef="#br0" timeOffset="8288.14">24115 15021 1839 0,'-52'30'160'0,"15"-11"-160"0,-1 2 0 0,10-7 0 15,14-6 2512-15,2-1 480 0,-2 2 80 0,-19 7 32 0,-14 10-672 16,-9 3-144-16,2 3-32 0,4-6 0 0,8-7-976 0,7-2-208 16,7 1-48-16,2-6 0 0,5 0-1024 0,-2-1-304 15,2 1-16-15,2-2 0 16,2 6-896-16,-4-2-176 0,0 5-32 0,5-3-16 16,-1 1 800-16,-1 1 176 0,1 1 16 0,3-2 16 0,5 1 592 0,-5-1 112 15,11 2 32-15,-2-1 0 0,5 2 528 0,2 1 96 16,4-2 32-16,5-1 0 0,1 5-304 15,2-3-48-15,3 0-16 0,6 1 0 0,3-1-432 0,0 0-160 16,-26-20 0-16,60 40 144 0,-60-40-144 0,0 0 0 16,104 52 0-16,-104-52 0 0,0 0-160 0,115 40 160 15,-115-40 0-15,96 23-144 0,-96-23 144 0,106 17-192 0,-106-17 192 16,124 12-192-16,-124-12 192 0,124 5 224 0,-124-5-48 16,113-5-16-16,-113 5 224 0,117-9 64 0,-117 9 0 0,148-17 0 15,-148 17-96-15,172-23-16 0,-172 23 0 0,168-26 0 16,-168 26-96-16,164-29-32 0,-164 29 0 0,163-37 0 15,-70 14-208-15,-4-1 0 0,-2 1 128 0,-87 23-128 32,151-43-368-32,-151 43-112 0,124-45-32 0,-124 45 0 15,106-49-352-15,-106 49-80 0,82-52-16 0,-54 25 0 0,-2 1 192 16,-5 4 48-16,-7-1 0 0,-2 0 0 0,-3-1 896 0,-2 1 176 0,0 1 32 0,-2-4 16 16,-1-1 640-16,1-4 128 0,-2 0 32 0,-1-4 0 15,-2 0-560-15,-2-5-128 0,-6 5 0 0,-5 0-16 0,-4 4-496 0,-6 0 0 16,-6 3 0-16,-4 3-160 15,-2 8-640-15,-9-2-128 0,-3 5-32 0,-3-2 0 16,-6 8-32-16,-3 2-16 0,-8 6 0 0,-2 0 0 0,-3 6 1008 0,-10-3 416 16,1 2-32-16,-3 2 0 0,0-2 688 0,1-1 128 15,-1-2 16-15,2-2 16 0,5 0-400 0,-3-6-64 16,5-2-32-16,2-4 0 16,7-2-1008-16,7 1-208 0</inkml:trace>
  <inkml:trace contextRef="#ctx0" brushRef="#br0" timeOffset="9938.79">22279 13013 8287 0,'-74'22'736'0,"22"-8"-592"0,3 4-144 0,13-10 0 15,13 1 2448-15,6-5 464 0,-9 1 96 0,-23 9 0 16,-18 0-1504-16,-16 3-304 0,3 1-64 0,5-10-16 16,9-1-1120-16,8-5-320 0,2-2 0 0,2 0-16 46,-3-2-400-46,-4-1-80 0,-5-1-16 0,-1 2 0 16,1-1 192-16,3 0 48 0,4-3 0 0,0 3 0 0,1-2 464 0,1 1 128 0,-1-1 0 0,3 1 0 0,-3-1 480 0,-3 0 160 0,2 0 48 0,-4 5 0 16,6-4-176-16,1 8-16 0,2 1-16 0,2 4 0 15,-2 5-256-15,1 3-48 0,1 9-16 0,-2 2 0 16,2 5 192-16,-1 0 32 0,-1-3 16 0,4 1 0 0,5 0-272 16,8-4-128-16,2 2 128 0,5-1-128 0,4 3 0 0,7 3 0 15,-2-3-192-15,4-3 192 16,3 7-272-16,2 5 64 0,3 0 16 0,2 2 0 0,4-1 192 0,6-1 0 15,4 4 0-15,3-6 0 0,6-3 336 0,7 2 112 16,10-3 32-16,3 3 0 0,-36-37-160 0,105 66-16 16,-105-66-16-16,141 61 0 0,-141-61-288 0,155 49 0 15,-155-49 0-15,164 35 0 0,-164-35-176 0,180 26 16 16,-72-17 0-16,5-1 0 0,-2-2-176 0,3-1-48 16,1-2 0-16,8 1 0 15,13-8 32-15,-8 4 0 0,-6 0 0 0,-1-3 0 0,7 3 352 0,4-2 0 16,6-1 0-16,-2 3 0 0,-13 0 368 0,1-4 192 15,0 4 32-15,0 0 16 0,8 0 32 0,-5 4 16 16,-1 1 0-16,4 2 0 16,5-5-80-16,-3 1 0 0,-7 2-16 0,-1-5 0 15,2 4-240-15,4-8-32 0,8-1-16 0,-9 2 0 16,-7 1-144-16,-2-5-128 0,-1 2 144 0,-1-9-144 16,6-4 0-16,-14-8 128 0,-7-5-128 0,-8-1 0 15,3-6 0-15,-2-5 0 0,-2-6 0 0,-7-5 0 16,-10-4 0-16,-8-4 0 0,-8-3 0 0,-7 2 0 15,-1-1 0-15,-13-2-128 0,-9 0 128 0,-8-6 0 16,-11 6-608-16,-12-4-16 16,-14 2 0-16,-12 2 0 0,-5 2-224 0,-18-2-48 0,-9-1-16 0,-6 1 0 15,-6 4 672-15,-7 4 240 0,-6 2-144 0,-10 2 144 0,-2 6 544 0,-5 2 192 16,-1 4 32-16,0 6 16 0,-2 5 112 0,-7 4 32 16,-13 10 0-16,-1 5 0 0,6 7-512 0,-1 1-96 15,-1 4-32-15,-7 4 0 16,-6 8-1632-16,4-2-336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17T23:26:56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23665 13544 0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21:3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22925 4595 6447 0,'-9'-4'576'0,"4"4"-576"15,3 0 0-15,2-3 0 0,0 3 688 0,0-2 16 16,-7-5 16-16,2-1 0 0,-7-3 240 0,2-3 32 16,-6-3 16-16,2 1 0 0,0-1-688 0,0-1-128 15,-3 3-16-15,-1-6-16 0,-3 0-416 0,2 2-96 16,-4-2-16-16,-1-2 0 0,-2-3 192 0,-2 3 48 16,2-3 0-16,-5 3 0 0,-1 6 320 0,1 3 64 15,-2 5 0-15,-2 2 16 0,2 7 336 0,-2 0 64 16,4 0 16-16,-4 4 0 0,-5 1-464 0,-1-1-96 0,3-1 0 0,0-1-128 15,-2 1-128-15,-2 1-144 0,-7 1-32 0,-3 0 0 32,0 4-144-32,-2 3-16 0,1-1-16 0,1 1 0 0,3 2 224 0,-3 3 64 0,0 1 0 0,1 3 0 15,-1-2 192-15,3 2 0 0,0 5 0 0,-5-4 0 16,-2 4 0-16,-1 2 256 0,-1 2-48 0,3 1-16 16,4 4 560-16,2 2 96 0,2 1 32 0,2 2 0 15,5 0 16-15,-4 4 16 0,6 1 0 0,1 2 0 16,3-2-416-16,2 4-96 0,1-5-16 0,-1-1 0 0,6-3-176 15,5 0-32-15,4-1-16 0,7-3 0 0,3 4 304 0,3-1 64 16,6 6 16-16,3-2 0 0,4 6-96 0,3 3-32 16,7 1 0-16,0-3 0 0,-19-50-416 0,53 92 0 15,-53-92 0-15,64 75 0 0,-64-75 0 0,77 58-192 16,-77-58 64-16,87 47 128 0,-87-47-288 0,92 36 64 16,-92-36 16-16,107 30 0 0,-107-30 208 0,109 26-144 15,-109-26 144-15,115 11-128 0,-115-11 128 0,103 0 128 16,-103 0-128-16,105-9 176 0,-105 9 272 0,106-9 64 15,-106 9 16-15,127-14 0 0,-55 9-144 0,6-4-16 16,2 1-16-16,-5-5 0 0,-3 3-352 0,-3-6 0 16,1-3 0-16,5-4 0 0,5-6-400 0,7-6 0 0,4-2 0 0,-4-6 0 15,-3-6 400-15,-9 0-128 0,-8-3 128 0,-2 0 0 16,-8 3 0-16,1 0 128 0,-4 1 0 0,2-1 0 16,-4 2 384-16,-3 1 96 0,0-2 16 0,-6 1 0 15,-3-4-256-15,-8-1-48 0,-4-6-16 0,-8 1 0 16,-2-4-304-16,-9 0 0 0,-9 2-176 0,-7-6 176 31,-11 3-832-31,-10 1-64 0,-8-2-16 0,-8 0 0 0,-12-1 528 0,-3 1 96 0,-5 2 32 0,1 4 0 16,-2 8 576-16,1 5 128 0,-1 8 32 0,-1 3 0 15,0 10-480-15,-2 6 0 0,-2 3 0 0,-5 10 0 16,-3 4-1280-16,0 4-320 0,4 4-48 0,0 6-8048 16</inkml:trace>
  <inkml:trace contextRef="#ctx0" brushRef="#br0" timeOffset="635.91">21141 4557 7359 0,'-21'8'320'0,"7"1"80"0,0 5-400 0,5-5 0 0,0-2 0 0,4 1 0 16,-3 3 144-16,-8 11-144 0,-7 11 160 0,-15 13-160 15,-4 6-336-15,-2-1-176 0,1 1-16 0,-2-3-16 31,1-1 96-31,-5-4 0 0,0-1 16 0,-8 3 0 0,-1-3 1376 0,-3 4 272 0,4-1 48 0,3 2 16 16,2 1 192-16,-1 7 32 0,-1 1 16 0,2 6 0 16,3 3-432-16,-1 4-96 15,-1 7-16-15,2 1 0 0,-3-3-336 0,5 0-64 0,2 0 0 0,5-4-16 0,8 2-560 0,6-1 0 16,0-3 0-16,5 3 0 16,4-1-736-16,1-5-48 0,4 0-16 0,0-1 0 0,5-6 320 0,3 6 64 15,-1-8 16-15,7 4 0 0,3-7 528 0,4 0 96 31,6-5 32-31,4-2 0 0,-19-47 224 0,56 78 48 0,-56-78 16 0,80 72 0 16,-80-72-288-16,101 48-64 0,-101-48-16 0,108 23 0 0,-108-23-176 0,109 0 160 16,-109 0-160-16,97-23 160 0,-48 6 352 0,5-6 64 15,3-3 0-15,3-4 16 0,2 3 592 0,5-8 112 16,1 0 32-16,-4-9 0 0,-1 4-368 0,-6-5-80 0,-1-2-16 16,-2-2 0-16,-2 1-688 0,-3-5-176 0,-2-1 0 0,-1-3 0 31,2-1-368-31,-8 1-96 0,4-4-32 0,-9-5 0 0,0-1 208 0,-9-7 32 0,-2-1 16 0,-1-5 0 15,-2 5 368-15,1-4 80 0,5-1 16 0,2 0 0 16,-3-2 80-16,2 6 16 0,2-3 0 0,-6 11 0 16,4 7-320-16,-3 4 0 0,-1 1 128 0,-1 7-128 15,-6 4-256-15,0 1-128 0,-6 4 0 0,-2 2-16 16,-4 7-1712 0,-5 5-352-16</inkml:trace>
  <inkml:trace contextRef="#ctx0" brushRef="#br0" timeOffset="2075.26">20836 6823 16575 0,'-18'-9'1472'0,"3"5"-1168"0,6-1-304 0,4 5 0 15,-1 0 1088-15,-2 0 144 0,-10-3 48 0,-13-3 0 16,-9-2-448-16,0 4-64 0,1-1-32 0,1 5 0 16,5 0-1376-16,0 0-288 0,2 0-48 0,-3-5-16 15,5 5-512-15,-6-5-96 0,4-2-32 0,-4-4 0 16,0-1 1200-16,-2 0 240 15,-3-2 64-15,-3 3 0 0,-1 3 640 0,0 1 128 16,-1-2 16-16,-4 4 16 0,1 1 112 0,-3 3 32 16,6 2 0-16,-1 3 0 0,3 8-112 15,-1 5 0-15,8 8-16 0,4 4 0 0,4 8-304 0,1 7-64 16,4 4-16-16,-1 8 0 0,1-2-448 0,4 3-96 16,1 4-16-16,3 6 0 15,1-5-864-15,3 5-176 0,3-1-48 0,-5-2 0 16,8 4 0-16,-2-2 0 0,0 9 0 0,0-5 0 15,2 5 704-15,0-9 128 0,1-3 16 0,4-11 16 0,4-3 1120 0,4-9 240 0,3-7 32 0,-11-33 16 16,47 57 848-16,-47-57 160 0,0 0 48 0,129 49 0 16,-129-49-1072-16,118 0-208 0,-118 0-32 0,150-24-16 15,-70 1-464-15,-5-3-192 0,-12-2 128 0,-7-3-128 32,-11-2-1024-32,-5 5-304 0,-1-4-48 0,-12 3-16 15,-2 3 112-15,-6-2 0 0,2 2 16 0,-4-1 0 0,-3 0 1264 0,4-3 416 0,1 0 0 0,2-1 0 16,-4-4 832-16,6-1 160 0,3 1 48 0,-5-5 0 15,2 3-1008-15,-4-1-208 0,2 1-48 0,-11-1 0 16,-3 7-1152-16,-3 4-256 16,-6 5-32-16,-3 1-16 0,-4 7 176 0,-2 2 48 0,-1 3 0 0,-2 4 0 15,0 1 624-15,2 4 128 0,-2 0 32 0,2 4 0 0,-2-1 256 0,2 3 0 16,0 2 0-16,1 1 0 0,-1 0-192 0,-2 3-96 16,0 2-16-16,-2-4 0 15,-1 8-96-15,-2-1-32 0,0 4 0 0,-2 2 0 16,-5-1 432-16,-1 4-160 0,-2 6 160 0,-1-1 0 0,1 4 512 0,-3 3 224 15,1-1 32-15,-4 3 16 0,4 7-384 0,-4-7-80 16,-4 5 0-16,3-3-16 0,-8 0-512 0,4-4-112 16,-3 2 0-16,3-5-16 15,0 2-464-15,-1 1-96 0,-2 2 0 0,-1 0-16 0,-1 0 544 0,1 0 112 16,-4-1 32-16,1 1 0 0,-4 3 688 0,-5-3 144 16,-1 6 32-16,-6-8 0 0,-5-2 112 0,5 3 16 15,2 1 16-15,-1 0 0 0,1 3-176 0,-4 3-32 16,1 1-16-16,-4 1 0 0,-2 1-400 0,-10 5-160 0,1-2 128 0,-1 4-128 31,5-2-384-31,2 0-144 0,2 2-48 0,-1-4 0 16,3-1-144-16,-10-3-48 0,-1-1 0 0,0 2 0 0,5-3 496 0,-3 2 80 0,6 5 32 0,2-5 0 15,4-1 416-15,-2-3 96 0,4 5 16 0,-8-8 0 16,-3 3 320-16,0-4 64 0,2-2 16 0,5 2 0 16,2 1-336-16,0-1-64 0,0-2-16 0,-6 2 0 15,4-3-96-15,-8 1-32 0,-5 2 0 0,6-2 0 16,6-1-80-16,-3-2-16 0,6 1 0 0,0-3 0 15,5 0 128-15,-2 0 0 0,2 1 16 0,-3-5 0 0,-1-3-272 16,-3-3 0-16,4 3 0 0,3-3 0 16,5-2-368-1,-2 1-80-15,1 6 0 0,-2 2-16 0,1-4 224 0,-1 2 48 0,0 1 16 0,-2-1 0 0,0 2 512 0,7-2 112 16,1 1 0-16,10 1 16 0,6-6 16 0,2 2 0 16,6 1 0-16,1-1 0 0,2 5-272 0,3 0-48 15,2-1-16-15,7 1 0 0,0-5-16 0,6 4-128 16,-1-2 192-16,9-2-64 0,0-3 128 0,5 3 0 15,4-5 16-15,5-2 0 0,3 4-272 0,-17-23 0 16,0 0 0-16,0 0 0 0,115 47 0 0,-115-47 0 16,91 14 0-16,-91-14 0 0,124 8 0 0,-124-8 0 15,151 0 0-15,-151 0 0 0,159-17 144 0,-79 3-144 16,2-4 0-16,10-2 144 0,6-8-144 0,3-2 0 0,2-1 0 0,-2-6 0 16,-12-6 0-16,-1-1 0 0,3 1 0 0,7-6 0 15,3-5 640-15,-4 1 64 0,1 5 0 0,-8 1 0 16,-4 7 320-16,6-9 64 0,2 5 0 0,7-4 16 15,6-1-640-15,-6 0-128 0,-5-5-16 0,-4-2-16 16,6 6-304-16,3-8-224 0,5-3 32 0,-2 0 16 31,-4 0-320-31,-8 4-64 0,-5-1-16 0,-3 1 0 0,-4 0 336 0,4-4 64 0,-1-2 16 0,-8 0 0 16,-8-1 160-16,-10-2 0 0,-5-1 0 0,-12 8 0 16,0 3 0-16,-10 2 0 0,0 6 0 0,-6 1 0 0,-1-2 0 15,-9 5-192-15,0 4 192 0,-6 0-192 31,-1 0-864-31,-5 5-176 0,-2 0-48 0,-5 1-8512 0</inkml:trace>
  <inkml:trace contextRef="#ctx0" brushRef="#br0" timeOffset="2797.33">15181 10386 3679 0,'-45'9'320'0,"3"0"-320"0,17-1 0 0,8-4 0 15,3-2 1600-15,-15 6 256 0,-36 8 64 0,-29 7 0 16,-21 4-80-16,-9 3-16 0,9-2 0 0,5-7 0 15,13-4-1168-15,4-3-224 0,13-2-48 0,2-3-16 16,-2 0-368-16,1-4 0 0,-4 0 0 0,-6-1 0 16,-7-4 0-16,5 0 0 0,6 0 0 0,-4 3 0 15,0-1 448-15,-7 1 64 0,-3 3 0 0,-2-3 16 0,-4 1 16 0,3 1 0 16,2 0 0-16,1 4 0 0,1 3-272 0,-6-3-48 16,1-4-16-16,-7 7 0 0,0 5-208 0,1 3 0 15,2 6 0-15,-8-4 0 0,-8 8 0 0,-5 1 0 16,10 4 0-16,1 0 0 0,4 2 0 0,-7 3 0 15,-11 3 0-15,7 2 0 0,7 3 0 0,8-3 0 16,-1 4 0-16,-5-11 0 0,-4-2 0 0,10-1 0 16,6 4 0-16,5-3 0 0,6-1-160 0,-4 0 160 15,0-4-128-15,4-1 128 0,3 3-176 0,0 0 176 16,4 0-208-16,3 2 80 0,5 3 128 0,2-1 0 16,-3 3 0-16,6-5-128 0,3 3 128 0,11-7 0 15,11 1 0-15,10-1-128 0,3-1 128 0,6-2 0 0,5 5 0 0,6-2 0 16,6-3 0-16,6 3 0 15,5 2 0-15,5-1 0 0,4-4-192 0,7 6 64 0,10 1 0 0,5 2 0 32,6-2-640-32,-37-35-112 0,92 61-16 0,-92-61-16 15,127 45 128-15,-127-45 16 0,159 33 16 0,-159-33 0 0,172 10 560 0,-79-11 192 0,3-12-144 0,17-4 144 16,18-9 240-16,-8 0 128 0,-3-2 16 0,4-7 16 16,7 0 368-16,5-5 80 0,7 2 16 0,-7-2 0 15,-7 3 240-15,10-3 48 0,7 2 16 0,1-2 0 16,-6 0 16-16,0 1 0 0,0 3 0 0,4 5 0 15,5-1-336-15,-14-1-64 0,-7 2-16 0,5-1 0 16,10 1-336-16,-6 1-80 0,-7 8-16 0,-6-4 0 16,2 0-336-16,4-6 144 0,7 4-144 0,-9-1 0 0,-13 1 0 0,10-5 0 15,5 0 0-15,1-6 0 0,-3-1 0 0,-5-5 160 16,-6-2-160-16,6-2 128 0,5 6-128 0,-7-6 0 16,-11 0 0-16,-6 0 0 15,-13 2-208-15,6 2 16 0,1 0 16 0,-5 3 0 16,-5 2-272-16,-12 5-48 0,-7 2-16 15,-9-5-8608-15,-4 3-1728 0</inkml:trace>
  <inkml:trace contextRef="#ctx0" brushRef="#br0" timeOffset="7212.84">22751 4321 12895 0,'-18'16'1152'0,"3"-4"-928"0,8-3-224 0,5-9 0 15,2 5 576-15,-2-1 64 0,-6 10 0 0,-6 7 16 0,-4 6-208 0,4 0-64 16,4 2 0-16,3-1 0 0,0-2-384 0,5 0 0 16,-7 6 0-16,2-1 0 0,0 4 0 0,-5 0 0 15,-2 5 0-15,-1 3 0 0,-3 1 416 0,1 5 0 16,-2 3 0-16,1 2 0 0,-3 3 384 0,2-1 80 31,2 2 16-31,-1 1 0 0,1 7-192 0,3 4-48 16,0 1 0-16,3 2 0 0,5-1-400 0,2-6-96 0,4-5-16 0,4-2 0 0,1-3-144 0,0-2 0 15,4-2-192-15,3-3 192 16,2-1-672-16,0 1-16 0,3 3 0 0,1 1 0 16,-1 1-304-16,4-2-64 0,-5 5-16 0,1 4 0 15,2 2 96-15,0 0 16 0,1 3 0 0,-3 0 0 16,0 0 416-16,4 4 96 0,-3 1 0 0,-6 3 16 0,2-3 192 0,-4 4 48 16,3-4 0-16,-5-1 0 0,1-7 192 0,-6 1 0 0,3-1 0 0,-1-2 0 15,-2 5 0-15,1 4 0 0,1-2 0 0,-3 6 0 16,1 5 224-16,1-3 96 0,-4-1 0 0,5 0 16 15,-1-5 272-15,1 5 48 0,-2 0 16 0,2 3 0 16,-5 2-352-16,4-5-64 0,-2-3 0 0,-2-3-16 16,-2-3-32-16,-2-3 0 0,1-2 0 0,-2 2 0 15,0 3 256-15,-8 7 48 0,3 7 16 0,-6 0 0 16,-1 2 272-16,-2-5 48 0,-4 1 16 0,-3-3 0 16,0-3-176-16,-4-1-48 0,2 2 0 0,2-5 0 0,-4 2-240 0,3-1-48 15,-3-6-16-15,2-2 0 0,-3 0-208 0,5-4-128 16,-6-3 160-16,-1 4-160 0,0-1 0 0,-2 4 0 15,0 0 0-15,0 2 0 0,-5 0 0 0,0 1 0 32,-3-1 0-32,-4-6 0 0,1 1 160 0,-1-6-160 0,0 6 160 0,0-1-160 0,7-5 0 0,-4-1 0 15,4 5 0-15,-3-8 0 0,3 6 0 0,-6-1 0 16,5-1 0-16,-1 0 0 0,-2-3 0 0,-5-4 0 16,6-5 0-16,-6 4 0 0,0-6 0 0,1 2-128 15,0 0-16-15,3 0 0 0,2-5-48 0,3-4-16 16,-1 8 0-16,0-3 0 0,-1 3 208 0,-2 1 0 31,4 0 0-31,-7 3-144 0,2-3 144 0,-7 0 0 0,-1 6 0 0,-1-6 0 16,-3 3 0-16,-1 1 0 0,1-1 0 0,-1 6 0 15,2-4 0-15,-1 2 0 0,3 2 0 0,-4 0 0 16,1 0-368-16,-6-6 16 0,-3 3 0 0,0-3 0 31,1-5-48-31,3 2-16 0,1-3 0 0,3 3 0 0,-5 4 416 0,4-1 0 0,0 2 0 0,-2 3 0 16,-5 0 0-16,-4 5 0 0,-3 1 0 0,0-2 0 15,5 0 0-15,-2-1 0 0,4 1 0 0,-1-5 0 16,10-5 0-16,-9-4 0 0,1-3 0 0,-6-4 0 16,-1 0 0-16,-1 1 0 0,5-3 0 0,-2-1 0 15,8-2 0-15,-3-3 0 0,3 1 0 0,-8-1-128 16,0 0-112-16,-3 3-16 0,-5 2 0 0,-1-2 0 0,8-2 0 0,-4 1 0 16,7-1 0-16,-2-1 0 0,-3 5 256 0,0-4 0 15,-2-1 0-15,-4-4 0 0,1 2 256 0,3-4 80 16,4-3 32-16,-4 0 0 0,-4-2 144 0,8-3 48 15,-1 0 0-15,-3-4 0 0,-7-2-160 0,6 2-16 16,-3-1-16-16,3-1 0 0,1-3-96 0,5 2-16 16,-3-2 0-16,0 0 0 0,-2 0-256 0,-4 0 0 15,-4 4 0-15,4-4 0 0,3 3 0 0,1-6 0 16,1-1 0-16,3-1 0 0,0 1 240 0,-4-1-64 16,1 2-16-16,1-6 0 0,4 0 240 0,-3 1 48 15,2-3 16-15,4-1 0 0,0 2 16 0,0-3 0 16,0 8 0-16,-8-2 0 0,1-2-192 0,0 1-32 0,5 2-16 15,-5-2 0-15,5-3-240 0,-2-1 0 0,-1 0 0 0,1-2 0 16,0 2-224-16,-5-2-96 0,-1-4 0 0,-4 1-16 31,5 0-64-31,1 1-16 0,5 0 0 0,3-1 0 0,-1-1 416 0,-1-1-160 0,2-2 160 0,-7 2 0 16,0-2 0-16,3 2 0 0,0-2 192 0,8 0-48 16,-3-3 160-16,6-2 16 0,-2 0 16 0,3-4 0 15,4 4-208-15,-5 2-128 0,-4-3 160 0,1 1-160 16,4 4 0-16,1-3 0 0,4-1 0 0,1-2 0 15,3 2 0-15,0-2 0 0,4-1 0 0,-2 3 0 16,0-1 0-16,-2-4 0 0,-1 5 0 0,-3 0 0 16,-4-2 0-16,1-2 0 0,2 4 0 0,2-5 0 0,3 5 0 15,-1-6 0-15,3 5 0 0,1-7 0 0,-1 3 0 0,2-4 144 16,1 4-144-16,-1-4 192 0,3 4-16 0,-3-4 0 16,1-2 0-16,1-1 0 0,-3-2-176 0,3 0 0 15,3 3 0-15,0-1 0 0,5 3-224 0,0-1 32 16,7 1 0-16,-3 3 0 0,6 1-48 0,6-7 0 15,2 1 0-15,1-6 0 0,6-1 240 0,1-5 0 16,5-3 0-16,4-5 0 0,6-1 0 0,1-3 0 16,1 4-160-16,-2 3-12640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6:0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24321 1859 4607 0,'-4'3'400'0,"-3"1"-400"15,6-3 0-15,-3-1 0 0,4 4 0 0,-2-4 0 16,-5 5 0-16,-1-1 0 0,-3 1 0 0,-3-2 0 16,2 1 0-16,0-4 0 0,2-4 0 0,-3 1-160 0,5-2 160 0,2 1 0 15,-2-1 0-15,4 0-144 0,2 1 144 0,2-1 0 16,6 1 0-16,-5 1-144 0,3 1 144 0,-1-1 0 16,3 3 384-16,-1 0 128 0,4 0 48 0,-2 3 16 15,-2-1-32-15,3 1 0 0,-6 3 0 0,2-3 0 16,-1 2-16-16,-6 4 0 0,1-2 0 0,0 2 16 15,-3-2 128-15,1 5 32 0,-1-3 0 0,0-1 0 16,0 1 208-16,1 0 48 0,1-1 0 0,-2 1 0 16,1-4-256-16,2 1-48 0,-3 1-16 0,2-2 16 15,-1-2-288-15,2-1-64 0,-1 1-16 0,3-3 0 0,0 0 224 16,0 0 32-16,-4 4 16 0,4-2 16 0,0-2 160 0,0 3 32 16,0 1 16-16,0-3 16 0,4 6-352 15,-4-1-80-15,2-1-16 0,-1 2 16 16,5 0-368-16,-3 1 0 0,2 1 0 0,-5-9 0 0,0 0 0 0,0 0 0 15,0 0 0-15,0 0 0 0,0 0 0 0,0 0 0 16,60 70 0-16,-60-70 0 0,0 0 0 0,0 0 0 16,0 0 192-16,0 0-64 0,68 43 192 0,-54-37 32 15,-14-6 16-15,0 0 0 0,0 0-48 0,0 0-16 16,61 31 0-16,-51-28 0 0,2 6-16 0,-3-4 0 16,5 2 0-16,-5-1 0 0,-1 2-80 0,1 1-16 15,0 0 0-15,-1-4 0 0,-2 4-192 0,2-1 0 16,1 5 0-16,0-5 0 0,-1 1 0 0,1-2 0 0,0 2 0 15,0-2 0-15,-1 1 0 0,1-2 0 0,-2 2 0 0,2-3 0 16,-1 4 0-16,3-2 0 0,-2-2 0 0,1 6 0 16,2-2 240-16,-5-2 0 0,2 1 0 0,0 3 0 15,1-3 48-15,-1 5 16 16,1-3 0-16,-4 2 0 0,-6-12-176 0,0 0-128 0,0 0 144 0,0 0-144 16,0 0 0-16,31 80 0 0,-31-80 0 0,0 0-160 15,0 0-48-15,0 0-16 0,0 0 0 0,26 87 0 16,-19-73 224-16,-7-14 0 0,0 0 0 0,0 0 0 15,0 0 0-15,63 67 240 0,-63-67-48 0,0 0-16 16,0 0 48-16,69 69 16 0,-69-69 0 0,0 0 0 0,49 63-240 16,-49-63 128-16,0 0-128 0,46 70 0 0,-46-70 0 0,0 0 0 15,0 0 0-15,52 83 0 0,-52-83 0 0,0 0 0 16,0 0 0-16,49 75 0 0,-49-75 0 0,0 0 0 16,0 0 0-16,61 71 0 0,-61-71 0 0,0 0 0 15,0 0 0-15,71 70 0 0,-71-70 0 0,0 0 0 16,0 0 0-16,70 80 0 0,-70-80 0 0,0 0 0 15,0 0 0-15,52 96 0 0,-52-96 0 0,0 0 0 16,37 80 0-16,-37-80 0 0,0 0 0 0,36 89 0 16,-36-89 0-16,0 0 0 0,33 98 0 0,-33-98 224 15,0 0-32-15,35 108-16 0,-35-108 112 0,23 74 32 0,-23-74 0 16,17 77 0-16,-17-77-320 0,18 84 0 0,-18-84 128 0,14 92-128 16,-14-92 0-16,12 96 0 0,-12-96 0 0,10 94 0 15,-10-94 0-15,18 83 0 16,-18-83 0-16,17 81 0 0,-17-81 128 0,18 74 32 0,-18-74 0 0,20 79 0 15,-20-79 32-15,23 89 16 0,-23-89 0 0,23 92 0 16,-23-92-208-16,19 106 0 0,-19-106 128 0,21 106-128 16,-21-106 0-16,17 101 0 0,-17-101 0 0,12 101 0 15,-12-101 0-15,14 102 0 16,-14-102 0-16,20 109 0 0,-20-109 0 0,24 108 0 0,-24-108 0 0,31 113 0 16,-31-113 0-16,37 103 0 0,-37-103 0 0,47 101 0 0,-47-101 0 0,49 96-128 15,-49-96 128-15,52 94-160 0,-52-94 160 0,58 96-208 16,-58-96 80-16,50 97 128 15,-50-97-128-15,51 101 128 0,-51-101 0 0,48 101 0 0,-48-101 0 0,49 98 0 16,-49-98 0-16,44 101 0 0,-44-101 0 0,50 103 0 16,-50-103 0-16,53 110 0 0,-53-110 0 0,52 109 0 15,-52-109 0-15,57 112 0 16,-57-112 0-16,61 95 0 0,-61-95 0 0,67 98 0 0,-67-98 0 0,73 84 0 16,-73-84-144-16,73 80 144 0,-73-80-192 0,66 82 32 15,-66-82 0-15,59 83 0 0,-59-83 160 0,56 86-128 16,-56-86 128-16,52 92-128 0,-52-92 128 0,44 87 0 0,-44-87 0 15,40 85 0-15,-40-85 0 0,45 93 0 0,-45-93 0 0,40 95 128 16,-40-95-128-16,48 94 0 16,-48-94 0-16,48 96 0 0,-48-96 0 0,51 94 0 0,-51-94 0 0,52 87 0 15,-52-87 0-15,52 84 0 0,-52-84 0 0,53 75 0 16,-53-75 0-16,48 66 0 0,-48-66 0 0,46 63 0 16,-46-63 0-16,0 0 0 0,66 89 0 0,-66-89 0 31,0 0 0-31,61 87 0 0,-61-87 0 0,0 0 0 0,49 83 0 0,-49-83 144 0,0 0-144 0,43 80 0 15,-43-80 256-15,0 0-48 0,44 79-16 0,-44-79 0 16,0 0-64-16,40 75-128 0,-40-75 176 0,0 0-176 0,40 69 0 0,-40-69 0 16,0 0 0-16,0 0 0 15,54 77 0-15,-54-77 0 0,0 0 0 0,0 0 0 16,49 64 0-16,-49-64 0 0,0 0 0 0,0 0 0 0,0 0 0 0,57 54 0 16,-57-54 0-16,0 0 0 0,0 0 0 0,0 0 0 15,0 0 0-15,61 18 0 16,-48-18 0-16,-5-5 0 0,5 1-144 0,-3-5 144 0,2 1 0 0,2-4-160 15,-2-2 160-15,2-4 0 0,0 1-176 0,4-6 176 16,-1-3-160-16,2 0 160 0,6-5-144 0,-1-1 144 16,4-6-128-16,5-2 128 0,0 3-384 0,0-6 0 15,0 6 0-15,0-5 0 16,1-3-80-16,-1-4-16 0,-2-3 0 0,2 0 0 16,-2-2-288-16,-4 2-48 0,0-1-16 0,-2 3 0 15,-2-3-32-15,-6 5-16 0,6-1 0 0,-9 0 0 0,3 0 688 0,-5-1 192 0,2 1 0 0,-3 0 0 31,1 6 0-31,0 3 0 0,2 0 160 0,-2 3-160 0,4-1 208 0,-1 6-64 0,-1-2-16 0,-1 2 0 16,2-3-128-16,3 1 0 16,-3 1 0-16,3-6 0 0,-2 3 0 0,-1-6 0 0,3 2 0 0,-4 0 0 15,3 0 0-15,-3-4 240 16,0 1-48-16,2 2 0 0,-2 1 640 0,-1 0 112 0,1 6 16 0,2-1 16 16,-2 0-96-16,0 4-32 0,0-4 0 0,-2 3 0 0,0-3-464 15,0 2-80-15,2 0-32 0,-3-3 0 0,3 1-128 0,-2-2-16 16,2-1-128-16,-2-2 192 0,0 0-192 0,2 2 0 15,0 1 0-15,-2-1 0 0,-1 1 0 0,1 2 0 16,-3 0 0-16,1 1 0 16,-3 2 0-16,2 1 0 0,-4 0 0 0,0-1 0 0,2 3 0 0,-5 1 0 15,0 2 0-15,0-1 0 0,1 1 0 0,-6 0 0 16,3 4 0-16,-4-5 0 0,4 5 0 0,-2-4 0 16,-1 5 0-16,-1-2 0 0,3 4 0 0,-3-5-128 15,1 1 128-15,1 0 0 0,-3 2-176 0,1 2 32 16,-3-2 0-16,0-1 0 0,0 1 144 0,-1 2-192 15,-1-2 192 1,-2 3-192-16,3-1 192 0,-1-2 0 0,-5 4 0 16,2-2 0-16,-2 1 256 0,2-3-32 0,-2 2 0 0,0-2 0 15,2 4-96-15,-2-6 0 0,-4 6-128 0,3-4 192 16,-1 2-48-16,-2-2-16 0,-2-2 0 0,0 2 0 16,0-1 16-16,-1-1 0 0,-4-3 0 0,1 3 0 15,-1-3 32-15,-2 0 0 0,-1 0 0 0,-2-2 0 16,2 2-176-16,-3-4 0 0,-1 2 0 0,-2-1 0 15,-1 1 0-15,-2-2 0 0,-1-1 0 0,-2 0 0 16,-7 1 0-16,1-3 0 0,1 0 0 0,1 1 0 16,1 1 0-16,-6 0 128 0,0-1 0 0,1-1 0 15,-5 2 0-15,1-4-128 0,-2 4 192 0,-2-4-64 0,2 2-128 16,-3-2 0-16,-1 0 0 0,1 4-176 0,4-4-64 16,1 4-16-16,0-8 0 0,1 5 0 0,-1-3 16 0,0-1 0 15,3 1 0-15,0-1 0 0,-5-2 240 0,2 0-144 16,-4-4 144-16,2-1-128 0,0 1 128 0,2-1 0 15,-1-2 0-15,3 7 0 0,3 3 0 0,-2-1 0 16,0-2 0-16,-3 0 0 0,0 2 0 0,-2 1 0 16,0-1 0-16,-4 1 0 0,2-3-224 0,-1 0 32 15,3-2 16-15,2 0 0 0,8 2-80 0,-5-2-32 16,4-3 0-16,-2-2 0 0,0 2 288 0,0 0-160 16,3-2 160-16,-3 3-128 0,2 4 128 0,-4-4-160 15,-3 4 160-15,3-3-160 0,-3 3 160 0,3-2 0 0,4 4 0 0,-2-2 0 16,1 1 0-16,-4-1 128 0,3 0-128 0,0 0 128 15,-2 3 0-15,-3 3 0 0,-1-1 0 0,3 5 0 16,-6-1-128-16,-1 0 0 0,-1 1 0 16,1-1 0-16,-1-1 0 0,4 1-192 0,-4 1 32 0,1-1 0 15,5 3 160-15,-9-2-208 0,0-1 80 0,-2-4 128 16,2 0 0-16,0 1 0 0,4 0 0 0,-1 1 0 16,7 2 0-16,3-4 0 0,-1 2-128 0,5 0 128 15,1 2-256-15,3-1 0 0,1 1 16 0,3 10 0 16,-4 2-752-1,-4 10-160-15</inkml:trace>
  <inkml:trace contextRef="#ctx0" brushRef="#br0" timeOffset="10158.09">22998 7747 911 0,'-8'2'0'0,"-1"2"0"0,4-3 0 0,1 3 0 16,-1-4 624-16,5 3 32 0,-4-1 16 0,-4 2 0 0,-3 4 176 0,-1 1 48 15,-4 0 0-15,1-1 0 0,-3 1 16 0,3 0 16 16,1-4 0-16,0-1 0 0,0-3-256 0,0 3-48 16,2-1-16-16,-2-1 0 0,1-2 208 0,0 3 32 15,0-3 16-15,-1 0 0 0,-1 0 80 0,-1 0 16 16,-1 6 0-16,-1-3 0 0,1-3-224 0,-1 0-32 15,4 0-16-15,0-3 0 0,4 3-384 0,1-6-80 16,2 1-16-16,4-2 0 0,-1 2-208 0,4-4 0 16,0 4 0-16,4-4-160 0,-2 1 160 0,5-4 0 15,-2 1 0-15,3-1 0 0,5 1 0 0,-3-1 176 16,6 0-16-16,-2-2 0 0,0 5 128 0,0-5 32 16,3 2 0-16,0-2 0 0,1 6-192 0,-1-5-128 0,4 3 144 15,-3-2-144-15,1-2 0 0,2 5-208 0,-2-3 16 0,2-2 0 16,1 2 192-16,1-2-192 0,2 0 192 0,-1 2-192 15,2-2 384-15,0 2 96 0,0 1 16 0,0-3 0 16,2 2 256-16,2-2 48 0,5 2 16 0,-4 0 0 16,4-2-192-16,0 0-48 0,2 2 0 0,1 1 0 15,-38 11-224-15,75-21-160 0,-39 11 192 0,1-2-192 16,-4 3 256-16,0-3-64 0,0 3-16 0,0-1 0 16,2 1 64-16,0-3 16 0,0 3 0 0,2 0 0 15,-37 9-32-15,76-17 0 0,-34 8 0 0,2-1 0 0,4-2-48 16,1 1-16-16,3-5 0 0,1 2 0 0,-4-3-160 0,-4 3 0 15,5-3 144-15,-3-1-144 0,0 6 0 0,-3-2 0 16,1 0 0-16,2 2 0 0,4 2 0 0,5-3 0 16,-4 1 0-16,2-2 0 0,2 6 0 0,-2-6 192 15,-4 5-64-15,1 0 0 0,-1-3-128 0,1 2 176 16,-1-3-176-16,3-1 192 0,-1 2-192 0,0-2 192 16,8-3-192-16,1 0 192 0,5 3 80 0,-5 0 32 15,-2-2 0-15,-2 6 0 0,-1-3 0 0,2-1 0 16,-1 2 0-16,-3-2 0 0,2 2-48 0,5-2-16 15,2 0 0-15,-1 0 0 0,3 2-240 0,-1-2 0 16,1-3 0-16,-4-1 0 0,-4 1 0 0,1-4 0 16,3 2 0-16,3-2 0 0,6 4 0 0,0-6 0 0,5 5 0 15,-6-4 0-15,-1 4 160 0,-1 1-160 0,-1-2 160 0,-2 1-160 16,-1-3 368-16,-2 8-32 0,-2-1 0 0,6-2 0 16,1 2-192-16,0-3-144 0,-3 3 192 0,-2 1-192 15,-4 3 0-15,3-2 0 0,-3 0 0 0,2-2 0 16,-1 0 0-16,5-7 0 0,3 2 0 0,0-2 0 15,0 3 0-15,-1 4 0 0,-2 2 0 0,-6-2 0 16,-3 0 0-16,-2 6 0 0,-3-5 0 0,3 3 0 16,1-2 0-16,-5-2 0 0,6 5 0 0,1-3 0 15,0 3 0-15,-2 1 0 0,-5-3 0 0,-2-1 0 16,-3 7 0-16,-3-7 0 0,-40 12 0 0,75-14 0 0,-40 5 0 16,0 0 0-16,-35 9 0 0,66-12 0 0,-66 12 0 15,70-10 0-15,-70 10 0 0,71-13 0 0,-71 13 0 16,68-5 0-16,-68 5 0 0,70-3 0 0,-70 3 0 0,63-6 0 15,-63 6 0-15,52-3 0 0,-52 3 208 0,0 0-64 16,64 0-16-16,-64 0 0 0,0 0 48 0,51-2 0 16,-51 2 0-16,0 0 0 0,0 0 16 0,57 5 0 15,-57-5 0-15,0 0 0 0,0 0-192 0,51 0 0 16,-51 0 0-16,0 0 0 0,0 0 0 0,0 0 0 16,49-5 0-16,-49 5 0 0,0 0 0 0,0 0 0 15,0 0 0-15,42-3 0 0,-35 3 0 0,-7 0 0 16,0 0 0-16,0 0 0 0,0 0 0 0,0 0-144 15,0 0 144-15,48-4-208 16,-42 4-1024-16,1-2-208 0,-2-1-32 0,0 3-16 16,0-3-1680-16,4-3-336 0</inkml:trace>
  <inkml:trace contextRef="#ctx0" brushRef="#br0" timeOffset="11086.03">30406 5919 14735 0,'-9'-6'1312'0,"1"-1"-1056"16,2 7-256-16,6 0 0 0,0 0 0 0,-5-1 128 16,-5-3-128-16,-6-5 0 15,-5 1-240-15,-10-4-144 0,-1 1-48 0,-1-3 0 31,0-1-256-31,-2-8-48 0,-3 4-16 0,-2-7 0 0,3-1 592 0,-3-2 160 0,2-2 0 0,-2-4 0 0,0 0 1136 0,-2-5 288 16,0 5 64-16,-5-7 16 0,2 4 0 0,-4-2 0 16,-5 3 0-16,-5 2 0 0,-4 1-688 0,2-1-144 15,-2 0-32-15,6-2 0 16,-4-1-896-16,0-2-176 0,1 0-32 0,-4-4-16 16,1 1-672-16,-3-6-128 0,-5-2-16 0,-3 1-16 15,3 1 336-15,-1 0 64 0,6 4 16 0,0-2 0 0,5 5 608 0,-5-5 128 0,-4 4 32 0,2-6 0 16,-7 0 128-16,0 0-128 0,-3-3 128 0,-1-2-128 15,6 2-16-15,4 0 0 0,-6-2 0 0,0 1 0 16,2 5 144-16,-9-1-160 0,-6 5 160 0,1-4-160 16,2 4 160-16,1-5 256 0,4 6-64 0,-2-3-16 15,2 3 224-15,-5-6 48 0,-2-3 16 0,3 1 0 16,9 8-272-16,-5-4-48 0,5 2-16 0,-3-3 0 0,6 3-128 0,-3 0 0 16,-5-2 0-16,2-2 0 0,-3 0-320 0,6-3 64 15,9 0 16-15,5 1 0 0,0-4 464 0,7 1 96 16,5-2 0-16,1 2 16 0,4 2 560 0,1-1 96 15,2 5 32-15,1-1 0 0,0 0-704 0,0 0-128 16,5-3-16-16,1 2-16 16,2-3-816-16,1 1-176 0,5-5-16 0,0 3-16 0,-4-2 864 0,4 4 0 15,1 3 208-15,4 9-32 0,-1 0 368 0,-3 12 80 16,6 2 16-16,-3 8-6144 16,-3 10-1216-16</inkml:trace>
  <inkml:trace contextRef="#ctx0" brushRef="#br0" timeOffset="12456.91">29170 12339 10127 0,'0'0'896'0,"0"0"-704"15,0 0-192-15,0 0 0 0,0 0 0 0,0 0 0 16,77-9-160-16,-77 9 160 0,65-21-192 0,-65 21 192 0,106-31-208 0,-106 31 80 31,98-32-672-31,-98 32-128 0,74-22-32 0,-74 22 0 0,0 0 960 0,63-26 352 0,-63 26-16 0,0 0 0 16,0 0 992-16,0 0 192 0,59-27 32 0,-59 27 16 15,0 0 224-15,0 0 32 0,0 0 16 0,32-34 0 16,-27 25-784-16,0-2-160 0,-1-1-16 0,-1-2-16 16,-1-1-432-16,-2 1-96 0,-2 0-16 0,-1 0 0 15,-2-2-176-15,-1 2-144 0,-1 4 192 16,-1-2-192-16,-1-2 272 0,-2 1-48 0,3 0-16 0,-4-1 0 16,-1-2 80-16,3-2 16 0,-2 1 0 0,-1-2 0 15,0-2-112-15,-1-2-32 0,0 1 0 0,-4-4 0 16,1 5-160-16,-6-2 0 0,1 0 0 0,1 3 0 0,-6 0 0 15,5-1-224-15,-4 8 80 0,3 0 16 0,0-1 128 0,-1 6 0 16,1 4-144-16,1-1 144 0,1 8-192 0,-2 3 48 16,4-1 0-16,-2 7 0 0,-2 0 144 0,-1 2 192 15,1 9-32-15,-3-2-16 0,2 5 176 0,3 2 16 16,-2 1 16-16,-1 3 0 0,5 4 32 0,-4 4 16 16,-1 4 0-16,1-1 0 0,4 1 48 0,-2 5 16 15,0 0 0-15,2 3 0 0,0-3 256 0,6-1 48 16,-1 1 16-16,7 0 0 0,2 3-32 0,5-3-16 15,2-4 0-15,5 2 0 0,-2-2-256 0,9-6-48 16,-14-39-16-16,38 66 0 0,-38-66-416 0,46 61 0 16,-46-61 0-16,56 50 0 15,-56-50-768-15,62 39-128 0,-62-39-16 0,87 31-16 16,-87-31-928-16,115 18-192 0,-43-13-48 0,10 2-6624 0,12-6-1328 0</inkml:trace>
  <inkml:trace contextRef="#ctx0" brushRef="#br0" timeOffset="12991.61">31504 11811 25791 0,'-33'0'1152'0,"14"0"224"0,6 0-1104 0,8 0-272 0,0 0 0 0,5-2 0 16,0-1 0-16,-7-1-272 0,0-5 48 0,-5-1 16 31,-4-2-1664-31,-3-2-336 0,-2 2-64 0,-2-2-16 16,1 3-80-16,-1-1-32 0,-3 7 0 0,0-2 0 0,0 2 2144 0,3 5 448 0,-3 0 64 0,0 5 32 15,3 4 576-15,0 3 112 0,-3 2 32 0,4 3 0 16,-3 1 64-16,1 4 16 0,-1 8 0 0,1-2 0 15,3 3 192-15,-2 4 64 0,3-4 0 0,-1 4 0 16,3 5-192-16,4-2-48 0,4-1 0 0,1 1 0 0,6 2-304 0,3 0-64 16,5 4-16-16,7 0 0 0,5 1 224 0,-17-45 32 15,54 89 16-15,-54-89 0 0,74 90-240 0,-74-90-48 16,85 75-16-16,-85-75 0 0,96 54-464 0,-96-54-96 16,106 45 0-16,-106-45-128 15,94 35-256-15,-94-35-144 0,101 25-48 0,-101-25 0 16,101 10-1440-16,-101-10-288 0</inkml:trace>
  <inkml:trace contextRef="#ctx0" brushRef="#br0" timeOffset="13525.97">32757 11894 33167 0,'-30'0'1472'0,"13"-1"304"0,3 1-1424 0,5-4-352 0,6 4 0 0,1 0 0 16,2 0 256-16,-9-3-32 0,0 3 0 0,-6-5 0 16,-4 5-1968-16,-8 5-400 0,0 3-80 0,-3 5-16 15,-1-1-1056-15,-4 4-224 0,3-1-32 0,1 4-16 31,-2 2 2512-31,1 5 496 0,-1 1 112 0,0 0 0 0,5 5 1664 0,-5-3 320 0,5 3 64 0,-3 3 0 0,5 5 224 0,3-2 32 16,1 4 16-16,2-2 0 0,5 2-864 0,3-6-176 16,3 2-48-16,5-4 0 0,4-1-560 0,0-33-224 15,21 54 176-15,-21-54-176 0,0 0 128 0,66 62-128 16,-66-62 0-16,72 30 0 0,-72-30 128 0,87 19-128 16,-87-19 0-16,92 4 144 0,-92-4-144 15,93-18 0-15,-93 18-192 0,94-31 192 16,-94 31-608-16,90-40 0 0,-44 14 0 0,-1 0 0 31,2-6-32-31,2-3-16 0,0 1 0 0,3-7 0 0,-3 5 144 0,-4-6 16 0,-1 2 16 0,-6 0 0 0,-1 0 64 0,-3-4 16 0,-4 1 0 0,-2-2 0 31,0 1-240-31,-4-1-32 0,-5 5-16 0,-1 1 0 0,-3 11 336 0,-1 4 64 0,-5 5 16 0,-9 19 0 16,0 0 144-16,0 0 128 0,0 0-192 0,0 0 192 16,31 63 384-16,-31-20 176 0,0 11 32 0,-3 19 16 15,-2 20 912-15,-9 22 176 0,-4 19 32 0,-4 10 16 16,-4 6-400-16,-1-4-64 0,1-5-32 0,4-19-13200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32:45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16958 7939 15663 0,'-7'-2'1392'0,"2"-1"-1120"0,4 3-272 0,1 0 0 15,0 0 336-15,0 0 16 0,-7 0 0 0,-2-4 0 16,-2 3-80-16,-6-3-16 0,0 1 0 0,-1 3 0 16,-5 0 320-16,1-2 64 0,-3 2 16 0,-1 0 0 15,0 2 144-15,-4 1 32 0,1-3 0 0,-2 5 0 16,-4-1-512-16,-4 1-112 0,3 4-16 0,-4-2 0 15,-4-2 0-15,-3 0 0 0,5 4 0 0,-1 3 0 16,-3 2 64-16,8 3 0 0,-6 3 0 0,8 0 0 16,-2 7-256-16,1-5 0 0,4 8 0 0,0-2 0 0,0 3 0 0,-1 2 0 15,1 0 0-15,0 9 0 0,-2 0 0 0,-5 5 0 16,5-2 0-16,-5 4 0 0,2-9 0 0,1 4 0 16,4-4-128-16,0-2 128 0,0 2 0 0,2 0 0 15,3 4 0-15,-2-4 0 0,2 0 0 0,2 3 0 16,0-3 0-16,5-1 0 0,2-3 0 0,-2 3 144 15,4-3 16-15,-1 2 0 0,3-1 608 0,-3 1 112 16,2-1 16-16,3-2 16 0,0 1-256 0,-1 3-48 16,4-3-16-16,1 2 0 0,1-1-208 0,-1 1-32 15,4 2-16-15,1 4 0 0,1 1-128 0,1 2-16 16,0 4-16-16,2-1 0 0,0 1-176 0,-2-2 0 16,2-2 144-16,0-2-144 0,2 4 160 0,-2-6-32 0,2 1-128 15,3-1 192-15,-3 3 48 0,5-3 0 0,-2 2 0 0,-5-45 0 16,17 93-80-16,-17-93-16 0,21 97 0 0,-21-97 0 15,23 93-144-15,-23-93 192 0,23 83-192 0,-23-83 192 16,26 79 16-16,-26-79 16 0,26 74 0 16,-26-74 0-16,26 81 208 0,-26-81 32 0,26 83 16 0,-26-83 0 15,33 75-96-15,-33-75-32 0,39 80 0 0,-39-80 0 16,43 79-144-16,-43-79-16 0,46 71-16 0,-46-71 0 16,48 70-176-16,-48-70 192 0,61 66-192 0,-61-66 192 15,68 63-192-15,-68-63 0 0,75 52 0 0,-75-52 0 16,75 52 0-16,-75-52 0 0,70 40 0 0,-70-40 0 15,71 45 0-15,-71-45 0 0,75 44 0 0,-75-44 0 0,79 40 0 0,-79-40 0 16,87 35 0-16,-87-35 0 0,90 26 0 0,-90-26 0 16,103 23 0-16,-103-23 0 0,105 12 0 0,-105-12 0 15,103 9 0-15,-103-9 0 0,102 5 0 0,-102-5 0 16,107 3 128-16,-107-3-128 0,118 5 0 0,-55-1 0 16,7-4 0-16,-2 0 0 0,0-4 0 0,-2-4 0 15,-4-1 0-15,-1-1 0 0,2-6 0 0,-2-3 0 16,-3-2 0-16,-1-5 0 0,1-2 0 0,-1-2 0 15,1-5 0-15,-6-1 0 0,0 4 0 0,-1-6 0 16,1 2 0-16,0-8 0 0,2-5 128 0,2-3 32 16,3-5 16-16,2-1 0 0,-3-3-176 0,-1-2 0 15,-1-3 144-15,-5-3-144 0,-3 6 0 0,-6-3 0 16,-5 5 0-16,0-5 0 0,-4-2 0 0,-6-7 0 0,3-4 0 16,-4 1 0-16,0-2 0 0,-3 1 0 0,0 3 0 0,-4-3-128 15,-2-1 128-15,1 2 0 0,-4-2 0 0,-2-4 0 16,-3 6 0-16,-4-2 0 0,-3 5 0 0,-6 3 0 15,-3 3 0-15,-3 3 0 0,-3-1 0 0,-4 1 0 16,0 5 0-16,-3 2 0 0,-2-5 0 0,-3 1 0 16,-1 2 0-16,-2 3 0 0,-3 1 0 0,0 5 0 15,-1-2 0-15,3 1 0 0,-3-4 0 0,-3 3 0 16,4-2 0-16,-4 2 0 0,-3-3 0 0,-4 4 128 16,-2 5-128-16,1 2 0 0,-2 5 0 0,-4 1 0 15,-3 5 0-15,-6 2 0 0,1 3 0 0,-4 4 128 0,-6 0-128 0,-6 0 0 16,0 1 0-16,-5-4 0 0,-1 1-240 0,4-5 48 15,0 1 0-15,-1 1 0 0,1 1-16 0,-9-3 0 16,-3 0 0-16,-12 2 0 16,-10 5-240-16,-2 3-64 0,-4 9 0 0,-9 5 0 15,-8 15-448-15,-13 6-80 0,-1 19-32 0,-13 18-14608 16</inkml:trace>
  <inkml:trace contextRef="#ctx0" brushRef="#br0" timeOffset="76302.02">16795 10090 12895 0,'-7'4'1152'0,"1"-3"-928"0,5-1-224 0,-1 4 0 0,0-4 416 16,-1 3 32-16,-2 2 16 0,-9 1 0 0,-4 6 128 0,-3 2 32 16,0 0 0-16,2-2 0 0,-3 2-240 0,1 0-32 15,0-2-16-15,2 0 0 0,-2-1-176 0,1 1-32 16,-2-3-128-16,1 1 192 0,-2 2-192 0,1-3 0 15,1 3 0-15,3-1 0 0,4-4 0 0,6-2 0 16,1 0 0-16,5-2 144 0,4 3-144 0,5-1 0 16,-7-5 0-16,0 0 0 0,0 0 0 0,0 0 0 15,75 24 0-15,-75-24 128 0,0 0 128 0,0 0 32 16,83 28 0-16,-83-28 0 0,0 0-288 0,0 0 0 16,70 44 0-16,-70-44 0 0,0 0 0 0,0 0 256 15,56 57-16-15,-56-57-16 0,0 0 32 0,0 0 16 16,41 70 0-16,-41-70 0 15,0 0-128-15,18 50-16 0,-18-50-128 0,0 0 192 0,16 60 192 0,-16-60 48 0,0 0 0 0,19 59 0 16,-19-59 144-16,0 0 48 0,33 57 0 0,-33-57 0 16,0 0 16-16,0 0 16 0,61 79 0 0,-61-79 0 15,0 0-48-15,45 62-16 0,-45-62 0 0,0 0 0 16,47 79-144-16,-47-79-48 0,0 0 0 0,52 83 0 16,-52-83-16-16,41 63 0 0,-41-63 0 0,41 66 0 15,-41-66-128-15,47 66-48 0,-47-66 0 0,44 65 0 16,-44-65-80-16,40 63 0 0,-40-63-128 0,37 62 192 15,-37-62 16-15,38 61 0 0,-38-61 0 0,40 66 0 16,-40-66 0-16,44 58 0 0,-44-58 0 0,45 61 0 0,-45-61-208 16,0 0 0-16,70 85 0 0,-70-85 0 0,0 0 128 0,61 79-128 15,-61-79 0-15,0 0 144 0,66 83 128 0,-66-83 32 16,49 54 0-16,-49-54 0 0,48 61-80 0,-48-61-16 16,46 58 0-16,-46-58 0 0,42 57-208 0,-42-57 0 15,38 65 0-15,-38-65 0 0,38 66 0 0,-38-66 0 16,39 62 0-16,-39-62 0 0,40 72 0 0,-40-72 0 15,40 66 0-15,-40-66 0 0,40 61 0 0,-40-61 0 16,36 57 0-16,-36-57 0 0,0 0 0 0,56 81 0 16,-56-81 0-16,0 0 0 15,52 81 0-15,-52-81 0 0,0 0 0 0,58 75 0 0,-58-75 224 0,0 0-48 16,63 84-16-16,-63-84 0 0,0 0-160 0,69 77 0 16,-69-77 0-16,0 0 0 0,75 74 0 0,-75-74 0 0,60 53 128 0,-60-53-128 15,59 52 0-15,-59-52 128 0,56 50-128 0,-56-50 128 16,0 0 80-16,76 74 16 0,-76-74 0 15,0 0 0-15,73 76-64 0,-73-76-16 0,0 0 0 0,68 82 0 16,-68-82-144-16,0 0 0 0,63 84 144 0,-63-84-144 16,40 62 0-16,-40-62 0 0,39 67 0 0,-39-67 0 15,45 62 0-15,-45-62 0 0,40 66 0 0,-40-66 128 16,45 65-128-16,-45-65 0 0,47 63 128 0,-47-63-128 16,46 61 144-16,-46-61-144 0,41 54 192 0,-41-54-192 15,40 57 0-15,-40-57 0 0,35 58 0 0,-35-58 0 16,40 55 0-16,-40-55 0 15,42 54 0-15,-42-54 0 0,47 58 0 0,-47-58 0 0,46 57 0 0,-46-57 0 0,48 52-224 0,-48-52 0 16,0 0 0-16,67 84 0 0,-67-84 224 0,38 54-144 16,-38-54 144-16,0 0-128 0,57 84 128 0,-57-84 0 15,44 55 0-15,-44-55 128 0,42 58-128 0,-42-58 144 16,47 59-144-16,-47-59 160 0,47 58-160 0,-47-58 0 16,42 55 0-16,-42-55 128 0,40 54-128 0,-40-54 0 15,0 0 0-15,52 79 0 0,-52-79 0 0,35 57 0 16,-35-57 0-16,35 54 0 15,-35-54 0-15,0 0 0 0,54 75 0 0,-54-75 0 0,0 0 0 0,54 66 0 16,-54-66-128-16,0 0 128 0,59 58-256 0,-59-58 32 16,0 0 0-16,59 66 0 0,-59-66 224 0,0 0 0 0,53 61-160 15,-53-61 160-15,0 0 0 0,52 66 0 0,-52-66 0 0,0 0 0 16,45 66 0-16,-45-66 0 0,0 0 0 0,40 73 0 16,-40-73 0-16,0 0 0 0,33 72 0 0,-33-72 0 15,0 0 0-15,32 71 0 0,-32-71 0 0,0 0 0 16,28 70 0-16,-28-70 0 0,0 0 0 0,26 54 0 15,-26-54 0-15,0 0 0 0,0 0 0 0,0 0 0 16,47 57 0-16,-47-57 0 0,0 0 144 0,0 0-144 16,0 0 0-16,0 0 144 15,0 0-144-15,0 0 0 0,0 0 0 0,57 40 0 0,-57-40 0 0,0 0 0 16,0 0 128-16,0 0-128 0,0 0 0 0,0 0 0 16,0 0 0-16,0 0 0 0,0 0 0 0,0 0 0 15,0 0 0-15,0 0 0 0,0 0 0 0,0 0 0 16,68 13 0-16,-68-13 0 0,0 0 0 0,0 0-144 0,0 0 144 15,0 0 0-15,0 0 0 0,0 0 0 16,0 0 0-16,65-4 0 0,-65 4 0 0,0 0 0 0,0 0 128 0,0 0-128 16,0 0 128-16,0 0-128 0,69 0 0 0,-69 0 0 15,0 0 0-15,0 0 0 0,0 0 0 0,0 0 128 16,0 0-128-16,72 4 0 0,-72-4 128 0,0 0-128 16,0 0 160-16,0 0-160 0,68 5 128 0,-68-5-128 15,0 0 0-15,0 0 0 0,73 3 0 0,-73-3 0 16,0 0 0-16,0 0 0 15,85 0 0-15,-85 0 0 0,0 0-144 0,74 0 144 0,-74 0-192 0,0 0 192 0,71 0-208 16,-71 0 80-16,0 0 128 0,66 6 0 0,-66-6 0 0,0 0 0 16,70 8 0-16,-70-8 0 0,0 0 0 0,0 0-128 15,91 16 128-15,-91-16 0 0,0 0 0 0,82 14 0 16,-82-14-224-16,0 0-16 0,80 14 0 0,-80-14 0 16,0 0-16-16,87 17 0 15,-87-17 0-15,0 0 0 0,90 14 256 0,-90-14 0 0,68 7 0 0,-68-7 0 16,0 0 0-16,93 5 0 0,-93-5 0 0,0 0 160 15,94 11 64-15,-94-11 16 0,0 0 0 0,92 7 0 32,-92-7-240-32,0 0 144 0,94 5-144 0,-94-5 128 0,0 0-128 0,96 9 0 0,-96-9 0 0,0 0 0 15,98 8 0-15,-98-8 0 0,0 0 0 0,96 9 0 16,-96-9 0-16,0 0 0 0,92 0 0 0,-92 0 0 0,0 0 0 0,89-5 0 16,-89 5 0-16,63-7 0 0,-63 7 0 15,69-9 0-15,-69 9 0 0,66-8 0 0,-66 8 0 0,67-6 0 16,-67 6 0-16,69-3 0 0,-69 3 0 0,72-5 0 15,-72 5 0-15,66 0 0 0,-66 0 144 0,66-2-144 16,-66 2 160-16,61-4-160 0,-61 4 176 0,0 0-176 16,89 0 192-16,-89 0-192 15,0 0 128-15,93-8-128 0,-93 8 0 0,60-4 0 0,-60 4 0 0,65-5 0 16,-65 5 0-16,66-4 0 0,-66 4 128 0,68-5-128 16,-68 5 0-16,66 0 0 0,-66 0 320 0,72 0 0 15,-72 0 0-15,66-3 0 0,-66 3-80 0,61-2-16 16,-61 2 0-16,63-7 0 0,-63 7-224 0,66-9 128 0,-66 9-128 15,63-8 0-15,-63 8 0 0,69-11 0 16,-69 11 0-16,67-9 0 0,-67 9 0 0,69-5 0 0,-69 5 0 0,67-3 0 16,-67 3 0-16,71-4 128 0,-71 4-128 0,63 0 0 31,-63 0 0-31,64-5 144 0,-64 5-144 0,72-9 128 16,-72 9-128-16,66-12 0 0,-66 12 0 0,71-9 128 15,-71 9-128-15,70-8 0 0,-70 8 0 0,71-6 0 16,-71 6 0-16,74-1 0 0,-74 1 0 0,76 0 0 15,-76 0 0-15,79-4 0 0,-79 4 0 0,69 0 0 16,-69 0 0-16,72-5 0 0,-72 5 0 0,66-7 0 16,-66 7 0-16,72-5 0 0,-72 5 0 0,80-9 0 0,-80 9 0 15,90-12 0-15,-90 12 0 0,98-11 0 0,-98 11 0 0,106-12 0 16,-106 12 0-16,107-17 0 0,-107 17 0 0,104-18 0 16,-104 18 0-16,98-22 0 0,-98 22 0 0,89-14 0 15,-89 14 0-15,101-18 0 0,-101 18 0 0,109-17 0 16,-51 8 0-16,-1 1 0 0,1-1 0 0,-58 9 128 15,104-17-128-15,-104 17 128 0,103-14-128 0,-103 14 0 16,101-13 0-16,-101 13 0 0,101-14 0 0,-101 14 0 16,103-17 0-16,-103 17 0 0,105-17 0 0,-105 17 0 15,97-14 0-15,-97 14 0 0,89-18 0 0,-89 18 0 16,91-12 0-16,-91 12 0 0,80-16 128 0,-80 16-128 16,85-15 128-16,-85 15-128 0,91-18 0 0,-91 18 0 15,91-17 128-15,-91 17-128 0,90-19 0 0,-90 19 0 0,77-12 0 0,-77 12 0 16,70-14 0-16,-70 14 128 0,66-13-128 0,-66 13 0 15,57-10 0-15,-57 10 128 0,56-9-128 0,-56 9 0 16,54-12 0-16,-54 12 0 0,0 0 128 0,72-14-128 16,-72 14 0-16,0 0 0 0,69-9 0 0,-69 9 0 15,0 0 0-15,63-8 128 0,-63 8-128 0,0 0 0 16,56-9 128-16,-56 9-128 0,0 0 0 0,0 0 128 16,64-12-128-16,-64 12 0 0,0 0 0 0,0 0 0 15,59-9 0-15,-59 9 0 0,0 0 0 0,0 0 0 16,58-10 0-16,-58 10 0 0,0 0 0 0,0 0 0 15,57-13 0-15,-57 13 0 0,0 0 0 0,0 0 0 16,67-10 0-16,-67 10 0 0,0 0 0 0,45-12 0 0,-45 12 0 16,0 0 0-16,0 0 0 0,64-4 0 0,-64 4 0 0,0 0 0 15,0 0 0-15,67 4 0 0,-67-4 0 0,0 0 0 16,0 0 0-16,62 14 0 0,-62-14 0 0,0 0 0 16,0 0 0-16,67 21 0 0,-67-21 0 0,0 0 0 15,0 0 0-15,61 22 0 0,-61-22 0 0,0 0 0 16,0 0 0-16,0 0 0 0,80 30 0 0,-80-30 0 15,0 0 0-15,0 0 0 0,70 14 0 0,-70-14 0 16,0 0 0-16,0 0 0 0,76 17 0 0,-76-17 0 16,0 0 0-16,65 14 0 0,-65-14 0 0,0 0 0 15,0 0 0-15,80 21 0 0,-80-21 0 0,0 0 0 16,0 0 0-16,75 14 0 0,-75-14 0 0,0 0 0 16,0 0 0-16,68 10 0 0,-68-10 0 0,0 0 0 0,0 0 0 0,66 13 0 15,-66-13 0-15,0 0 0 0,0 0 0 0,0 0 0 16,75 17 0-16,-75-17 0 0,0 0 0 0,0 0 0 15,0 0 0-15,66 23 0 0,-66-23 0 0,0 0 0 16,0 0 0-16,0 0 0 0,0 0 0 0,66 38 0 16,-66-38 0-16,0 0 0 0,0 0 0 0,0 0 0 15,0 0 0-15,60 31 0 0,-60-31 0 0,0 0 0 16,0 0 0-16,0 0 0 0,0 0 0 0,68 27 0 16,-68-27 0-16,0 0 0 0,0 0 0 0,0 0 0 15,60 22 0-15,-60-22 0 0,0 0 0 0,0 0 0 16,0 0-128-16,61 9 128 0,-61-9 0 0,0 0 0 0,0 0 0 0,0 0 0 15,58 0 0-15,-58 0 0 0,0 0 0 0,0 0 0 16,0 0 0-16,66-4 0 0,-66 4 0 16,0 0 0-16,0 0 0 0,0 0 0 0,66 0 0 0,-66 0 0 15,0 0 0-15,0 0 0 0,0 0 0 0,58 4 0 16,-58-4 0-16,0 0 0 0,0 0 0 0,0 0 0 16,0 0 0-16,0 0 0 0,0 0 0 0,0 0 0 15,63 12 0-15,-63-12 0 0,0 0 0 0,0 0 0 16,0 0 0-16,0 0 0 0,0 0 0 0,0 0 0 15,57 2 0-15,-57-2 128 0,0 0-128 0,0 0 0 16,0 0 0-16,0 0 0 0,0 0 0 0,56-5 0 16,-56 5 0-16,0 0 0 0,0 0 0 0,0 0 0 15,0 0 0-15,0 0 0 0,0 0 0 0,0 0 0 16,0 0 0-16,0 0 0 0,0 0 0 0,0 0 0 16,0 0 0-16,0 0 0 0,0 0 0 0,0 0 0 0,0 0 0 15,0 0 0-15,0 0 0 0,0 0 0 0,0 0 0 16,0 0 0-16,0 0 0 0,0 0 0 0,0 0 0 0,0 0 0 15,0 0 0-15,-9 48 0 0,2-44 0 0,0-2 0 16,-1 1 0-16,1 1 0 0,-2-3 0 0,0-1 0 16,0 4 0-16,-1-4 0 0,1 3-160 0,1-3 160 15,-5 2-240-15,5-2 48 0,-1-2 16 0,0 2 0 16,1 0 16-16,2-3 0 0,-4 3 0 0,3 0 0 16,2 0-224-16,-4 0-64 15,0-4 0-15,1 4 0 0,-5-1-800 0,3-3-160 0</inkml:trace>
  <inkml:trace contextRef="#ctx0" brushRef="#br0" timeOffset="84566.9">30322 15894 11055 0,'-21'-2'976'0,"7"-5"-784"15,1 2-192-15,13 5 0 0,-13-4 1840 0,13 4 320 16,0 0 64-16,-10-10 16 0,1 1-1152 0,-3 0-240 16,2-3-32-16,3 2-16 0,1-3-368 0,1 5-80 15,5 8-16-15,-3-23 0 0,3 7-48 0,-4 2-16 16,2-3 0-16,-1 0 0 0,3-1-64 0,-4 3-16 15,3-1 0-15,-3-3 0 0,1 1 80 0,1 1 16 16,-3-1 0-16,1 1 0 0,4 0-288 0,0-1-192 16,0 1 16-16,2-6 16 15,5 6-352-15,2-6-64 0,-1 0 0 0,-1-1-16 16,6 0-32-16,-1-2 0 0,2-1 0 0,-2-2 0 16,2-3 112-16,-4 5 0 0,2-3 16 0,1 2 0 15,-8 2 48-15,-2-4 0 0,3 8 0 0,-6-4 0 0,-4 3 576 0,-1-3 128 0,0 5 32 0,-8-2 0 16,3 1 736-16,-2-1 128 0,-2 2 48 0,-2-2 0 15,-1 1-192-15,-2-3-48 0,-4 1 0 0,0-2 0 16,2 0-448-16,-5-4-80 0,-3 2-32 0,1-3 0 16,-4 1-400-16,3-1 0 0,1 0 128 0,-7-4-128 15,4 3 0-15,-4-2-176 0,0 2 48 0,-2-3 0 16,3 1 128-16,-7-1 0 0,3 0 0 0,-2 4 0 0,0-1 0 0,-7 3 0 16,5 4 0-16,-1-1-128 0,-1 0 128 0,-1 0 0 15,1 3 0-15,-5-1 0 0,2 5 0 0,2 1 0 16,-4 4 0-16,0 2 0 0,1 2-160 0,-3 1 160 15,0 2-192-15,-1-2 192 16,0 1-528-16,-2-1 0 0,5 0 0 0,-1 0 0 16,1 1-432-16,3 3-64 0,-2-4-32 0,2 4 0 15,3 1 336-15,-4-1 64 0,3 1 16 0,-1-1 0 0,1 2 496 0,-1-3 144 16,-4 1 0-16,2-2 0 0,2 2 144 0,5 0 112 16,-4-4 0-16,4 6 16 0,5 1 96 0,-5 2 16 15,5 0 0-15,-5 2 0 0,5-2-48 0,-3 7 0 16,2-2 0-16,-3 5 0 0,3-1-208 0,-5 3-128 0,1 2 128 15,-3 4-128-15,-1-1 0 0,-1 0 0 0,1 1 0 0,-3-1 0 16,6 1 0-16,-1-1-128 0,5 0 128 0,-3-3-128 16,5 6 0-16,-1-3 0 0,1 0 0 0,0 1 0 15,4-4-80-15,-4 3-16 0,3-1 0 0,1 1 0 16,1-3 224-16,-1 0 0 0,1-2 0 0,-1-1 160 16,3 1 48-16,2 5 16 0,0-3 0 0,-4 4 0 15,8-4-224-15,-6 3 176 0,2 0-176 0,-1 1 160 16,1-1-160-16,4 1 0 0,-5 1 0 0,1-2 0 15,0 4 0-15,-2 0 0 0,2 2 0 0,-3-1 0 16,1 5 0-16,-2-1 0 0,2 2 0 0,-2 1 0 16,3-3 0-16,-3 0-144 0,0 2 144 0,2-5 0 0,2-2 0 15,-2-2 0-15,8-3 0 0,-3-6 0 0,5 2 0 0,1-3 0 16,0 1 0-16,-1-1 0 0,4-2 0 0,0 2 0 16,-1-4 0-16,1 4 0 0,0-4 0 0,14-5 0 15,-26 12 128-15,12-7-128 0,14-5 592 0,-25 14 32 16,25-14 0-16,-26 12 0 0,26-12 16 0,-23 14 16 15,23-14 0-15,-22 13 0 0,22-13-176 0,-26 14-32 16,26-14-16-16,-23 17 0 0,23-17-128 0,-21 14-32 16,21-14 0-16,-19 12 0 0,19-12-272 0,0 0 160 15,-17 14-160-15,17-14 128 0,0 0-128 0,0 0 0 16,-16 4 0-16,16-4-176 16,0 0-704-16,0 0-144 0,-7-13-16 0,7 13-16 15,0-17-896-15,0 17-176 0,0-28-48 0,0 7 0 16,5-2-144-16,-1-3-48 0,3 0 0 0,0 0 0 15,1-5 720-15,1-4 144 0</inkml:trace>
  <inkml:trace contextRef="#ctx0" brushRef="#br0" timeOffset="84945.11">25515 14333 4607 0,'-20'7'400'0,"6"-5"-400"0,-1-2 0 0,6 0 0 15,9 0 3392-15,0 0 576 0,-9 3 128 0,9-3 32 16,-14 9-1952-16,14-9-400 0,-14 19-80 0,14-19-16 16,0 0-1248-16,-5 50-256 0,5-50-48 0,0 0-128 0,14 68 0 15,-14-68 0-15,9 58 0 0,-9-58 0 0,3 61 0 0,-3-61-144 16,2 54 144-16,-2-54-128 0,0 52 128 0,0-52 0 16,4 49 0-16,-4-49 0 0,0 49 192 0,0-49 64 15,3 48 0-15,-3-48 16 0,0 0 304 0,5 70 48 16,-5-70 16-16,6 52 0 0,-6-52-384 15,0 53-64-15,0-53 0 0,0 50-16 0,0-50-176 0,3 56 0 16,-3-56 0-16,9 57 0 0,-9-57 0 0,17 58 0 16,-17-58 0-16,26 52 0 0,-26-52-224 0,0 0 80 0,54 54 16 15,-54-54 0-15,0 0 0 0,67 26 0 0,-67-26 0 0,0 0 0 16,76 0 128-16,-76 0 0 0,58-17 0 0,-58 17 0 16,66-32 1264-16,-28 10 176 0,2-8 32 0,7-5 16 15,2-5-1216-15,2 0-272 0,6 0 0 0,-1 0 0 16,-4 5 0-16,-1 0 0 0</inkml:trace>
  <inkml:trace contextRef="#ctx0" brushRef="#br0" timeOffset="91440.32">25213 14746 18431 0,'-21'-7'1632'0,"5"2"-1312"0,1 1-320 0,4 4 0 15,4 0 960-15,2 0 112 0,0 0 16 0,-7 0 16 16,-11-2 1152-16,-3 2 240 0,0 2 32 0,-2-2 16 16,7 0-1120-16,-2 0-208 0,6 0-64 0,0-2 0 15,3-1-416-15,1-2-96 0,5-4 0 0,-5 0-16 16,6-3-240-16,1-2-64 0,-3-3 0 0,0-6 0 15,-1 0-144-15,-3-1-48 0,-1-4 0 0,-6 2 0 0,-3-2-128 0,-5-2 0 16,0 4 0-16,-3-5 0 0,-1 5 0 0,-2 0 0 16,-3 3 0-16,-3-3-176 0,0 0-16 0,0 3 0 15,1 1 0-15,-1-1 0 0,0 2-32 0,-2 0-16 16,1 2 0-16,-3-2 0 16,-1 7-272-16,1-3-48 0,-5 3-16 0,-1-4 0 15,-1 6-288-15,-1-2-64 0,0 6-16 0,1-1 0 16,2 0 64-16,-3 6 16 0,0-3 0 0,-2 5 0 0,-2 1 368 0,2 0 80 15,-3 1 16-15,-4-1 0 16,-2 6 400-16,-2-3 144 0,4 2 0 0,-3 4 0 0,3 0 144 0,-4 3 32 16,3 5 0-16,1 1 0 0,1 1 0 15,-1 2 16-15,-3 1 0 0,0-1 0 0,-1 2 176 0,2 0 48 0,1-1 0 0,4 4 0 16,2 1-48-16,-1 4-16 16,-1-1 0-16,3 6 0 0,1-1-64 0,-1 3-16 0,-2 4 0 0,-4 2 0 15,3-1-160-15,1 2-48 0,5-1 0 0,6 0 0 16,3-1-208-16,3 1 176 0,-2 1-176 0,4 2 160 15,3-5-160-15,5-4 0 0,1 2 144 0,4 0-144 16,-1-2 0-16,0-1 0 0,3 1 0 0,-1-1 0 16,-2 3 0-16,1 0 0 0,-1-5 0 0,0 0 0 15,0 0 0-15,3-4 0 0,1-1 0 0,-3-3 0 0,6 0-160 16,-4-5 160-16,6 1-192 0,-1-2 192 16,3-4-1024-16,4-3-112 0,-3 0-16 0,6-5-13968 15</inkml:trace>
  <inkml:trace contextRef="#ctx0" brushRef="#br0" timeOffset="91813.93">21017 14805 16575 0,'-9'-5'1472'0,"4"1"-1168"0,2 4-304 0,-1-2 0 16,4 2 2560-16,0 2 464 0,0-2 96 0,-2 4 16 15,-1 1-1968-15,-2 7-384 0,-2 2-80 0,-4 7 0 32,-5 2-704-32,-1 6-176 0,-2 4-16 0,-7 2 0 15,3 3-128-15,0-1-48 0,-1 1 0 0,1-1 0 16,2-2 576-16,2 0 112 0,-2-1 32 0,2-2 0 15,2 3 304-15,-1-4 64 0,-1 0 16 0,4 1 0 16,1-3-128-16,0-1-32 0,1-2 0 0,3 0 0 16,6 1 80-16,4-27 16 0,0 43 0 0,0-43 0 0,0 0-96 0,0 0 0 15,35 59-16-15,-35-59 0 0,0 0-240 0,63 56-32 16,-63-56-16-16,63 49 0 0,-63-49-464 0,80 62-112 16,-80-62-16-16,101 75 0 15,-101-75-496-15,122 74-96 0,-51-41-32 16,10-7 0-16,6-5 96 0,5-16 16 0,-5-14 0 0,6-13-13984 15</inkml:trace>
  <inkml:trace contextRef="#ctx0" brushRef="#br0" timeOffset="94363.31">21005 15206 8287 0,'3'-2'736'0,"1"-2"-592"0,1 1-144 0,-5 3 0 0,2-2 704 0,1-1 128 15,1-1 0-15,1-5 16 0,4 1 432 0,-6-1 96 16,2 0 16-16,-8 4 0 0,1 0 272 0,-1 1 64 15,-3 1 16-15,-2 1 0 0,1-1-336 0,1-3-64 16,1 3 0-16,0-2-16 0,3-1-272 0,2-6-48 16,2 0-16-16,3-2 0 0,-1-3-560 0,6-6-112 15,2-3-32-15,4-9 0 16,5 0-1152-16,2-6-224 0,1-7-64 0,-1-4 0 16,-1 7-512-16,-4-7-128 0,-1-6 0 0,1-3-16 15,-4-1 560-15,-6-5 112 0,-3 6 32 0,2-1 0 0,-5 1 1104 0,2 3 0 16,-4 4 240-16,0 2-48 0,-6-2 608 0,6-3 112 0,-7-1 32 15,6-3 0-15,-6 4 80 0,5-4 32 0,-5 0 0 0,2 3 0 16,0 1-640-16,-4-1-128 0,0 4-32 0,-5-3 0 16,-1-1-256-16,-3-3-176 0,-1 0 32 0,-4-1 0 15,-1-4 336-15,-2 3 80 0,1-3 16 0,-6-2 0 16,1 5 1312-16,-1-3 272 0,-4 0 48 0,-3-1 16 16,1 1-1936-16,-8-3-192 0,1-8-144 0,-8 2-32 15,0 2 784-15,-2 1 160 0,-4 3 16 0,1 3 16 16,1-2-320-16,2-2-64 0,-2 4-16 0,2-4 0 15,2-1-208-15,-2 1 0 0,-2 4 128 0,-1 0-128 16,-1 3 0-16,-1 2 0 0,-6 4 0 0,3-1 0 16,-1 4-240-16,-2-2 64 0,3 2 16 0,-3 2 0 0,1 2-48 15,-4-1-16-15,0 2 0 0,-7 8 0 0,0-1 224 0,-3 5 0 16,6-1 0-16,-3 1-144 0,0 2 144 0,4 1 0 16,1 2 0-16,-5 1 0 0,-3 1 0 0,1-6 0 15,-1 1 0-15,3 0 0 0,5 0 0 0,4-1 0 16,7 1 0-16,-4 0 0 0,7-2 128 0,-1-1-128 15,3 3 160-15,3 4-160 0,2 0 352 0,0 4-32 16,6 0 0-16,3 0 0 0,3 5-192 0,2-3-128 16,4 6 160-16,1 2-160 0,2-1 0 0,2 4 0 15,4 2 0-15,-1 0 0 0,2 7 0 0,4 0 0 16,3-2 0-16,-4 1 0 0,3 6 0 0,1 0 0 16,0 0 0-16,2 0 0 0,-2 4 0 0,1 1 0 15,3 4 0-15,-2-4 0 0,3 7 0 0,7-7-128 0,-1 4 128 16,6 0 0-16,3 0 0 0,4-2 0 0,6-6 0 0,3 5 0 15,5-3-144-15,4 1 144 0,4-4 0 0,2-4-144 32,5 1-304-32,-4-3-48 0,6 1-16 0,-1 2 0 0,1 3 112 0,-5 3 16 0,1 2 0 0,-6 1 0 15,-31-6 384-15,0 0 144 0,78 47 0 0,-78-47 0 16,0 0 208-16,34 88 32 0,-34-88 16 0,-2 89 0 16,-7-37-176-16,-5 9-32 0,-3 9-16 0,-4-2 0 15,2 2-176-15,-6 1 0 0,1-1 0 0,3 1 0 16,-2-1 0-16,6 5 0 0,-1 1 0 0,5 3 0 15,4-1 0-15,0-6 0 0,2-3 0 0,5-6 0 16,2-63 0-16,6 106 0 0,-6-106 0 0,0 0 0 16,38 101-640-16,-38-101-176 0,0 0-16 0,77 32-13632 15</inkml:trace>
  <inkml:trace contextRef="#ctx0" brushRef="#br0" timeOffset="94786.79">17391 10027 25791 0,'-13'-3'2304'0,"5"3"-1856"0,4-4-448 0,4 4 0 16,2 4 976-16,-2-4 112 0,0 0 0 0,-2 0 16 15,2 5-592-15,7-1-112 0,-7-4-16 0,0 0-16 16,63 26-368-16,-28-21-240 0,8 0 48 0,15-1 0 16,8 1-512-16,18-5-112 0,13-2-16 0,10-7 0 0,6-3 384 0,2 4 64 15,2-1 0-15,8 4 16 0,8 5 176 16,-8 0 16-16,-1 3 16 0,-6 2-11280 16</inkml:trace>
  <inkml:trace contextRef="#ctx0" brushRef="#br0" timeOffset="112046.01">17964 9496 17503 0,'0'-2'1552'0,"0"-1"-1232"0,0 1-320 0,2-1 0 15,1 3 320-15,-3 0 0 0,4 0 0 0,1-4 0 16,4-1-512-16,-6 1-112 0,4-1-16 0,-3 5 0 31,1-3-192-31,2 1-32 0,-4-1-16 0,6-3 0 0,1-1 704 0,-1 2 144 0,5-4 32 0,2 1 0 16,3-1 256-16,2 0 48 15,1-5 16-15,5 6 0 0,-1-5-256 0,0 5-64 0,5-3 0 0,-5 3 0 16,6 2 112-16,-1-1 16 0,0 6 0 0,4-3 0 16,-3 8 32-16,3-3 16 15,-1 3 0-15,1 1 0 0,2 2-496 0,1-2 128 0,-1 4-128 0,-1-4 0 16,6 0-320 0,-5 4-96-16,6-2-32 0,-3-5 0 0,4 1 112 0,8 3 16 0,1-6 0 0,4 3 0 0,6-3 560 0,0 4 112 31,3 1 32-31,-2-5 0 0,-1 3 304 0,-2-1 64 0,2 5 16 0,-2-2 0 0,-4 4-144 0,1 0-32 15,-1-1 0-15,1 3 0 0,-4 1-336 0,-2 0-80 16,2-1-16-16,-2 3 0 0,-3-2-160 0,-2 0 0 31,2 2 0-31,0-4 0 0,-4 3 0 0,4-8 0 0,1 3 0 0,-1 1 0 0,3-2 0 0,2-2 0 16,0 4 0-16,2 0 0 16,-2-1 208-16,0 3-32 0,-3-2-16 0,-2 3 0 0,-4 2-160 0,2 1 0 15,-4-1 0-15,-43-14 0 0,81 26 0 0,-81-26-256 0,75 28 48 16,-75-28 0-1,71 26-272-15,-71-26-48 0,75 27-16 0,-75-27 0 0,70 22 144 0,-70-22 16 0,71 14 16 0,-71-14 0 16,66 12 368-16,-66-12 0 0,61 14 0 0,-61-14 0 16,60 13 352-16,-60-13 96 0,59 8 0 0,-59-8 16 15,54 14-128-15,-54-14-16 0,49 12-16 0,-49-12 0 16,45 11-496-16,-24-8-112 0,-21-3-16 0,0 0-7520 16,0 0-1504-16</inkml:trace>
  <inkml:trace contextRef="#ctx0" brushRef="#br0" timeOffset="112533.04">21216 9195 25791 0,'-23'-14'2304'0,"11"5"-1856"16,0 2-448-16,6 5 0 0,6 2 640 0,4 2 48 0,1 2 0 0,4 1 0 31,-9-5-1248-31,0 0-240 0,0 0-48 0,69 52-16 15,-69-52-1376-15,0 0-256 0,0 0-64 0,63 58-16 16,-63-58 1184-16,0 0 240 0,0 0 64 0,0 0 0 0,44 75 2656 0,-44-75 544 0,0 0 96 0,0 0 32 16,40 83 208-16,-40-83 48 0,0 0 16 0,43 75 0 15,-43-75-1296-15,0 0-272 0,60 75-48 0,-60-75-16 16,0 0-704-16,75 57-176 0,-75-57 0 0,57 35 0 16,-57-35 0-16,66 32 0 0,-66-32-160 0,73 34 160 15,-73-34-528 1,75 32-16-16,-75-32 0 0,75 35 0 0,-75-35-464 0,67 36-80 0,-67-36-32 0,0 0 0 15,57 58 544-15,-57-58 96 0,0 0 32 0,-14 78 0 0,-7-43 256 0,-15 1 192 16,-3 3-208-16,-10 6 80 0,1 2 640 0,-10 2 144 16,2 3 32-16,2-1 0 0,0-1 336 0,11-5 64 15,1 1 0-15,9-3 16 0,2-4-720 0,4-3-128 16,-2 2-48-16,-3-1 0 16,1 1-560-16,-9 2-112 0,-4 4-32 0,-18 10-12864 15</inkml:trace>
  <inkml:trace contextRef="#ctx0" brushRef="#br0" timeOffset="130468.29">23010 10724 13823 0,'6'-3'1216'0,"-1"3"-960"16,4 0-256-16,-6 0 0 16,6 0 832-16,-4 0 128 0,-5 0 32 0,0 0 0 0,75 5-224 0,-75-5-64 31,75 12 0-31,-75-12 0 0,0 0-528 0,98 28-176 0,-98-28 0 0,0 0 0 0,74 26 0 0,-74-26 0 31,0 0 0-31,0 0 0 0,72 44 208 0,-72-44 144 0,0 0 32 0,0 0 0 0,0 0 656 0,64 57 144 16,-64-57 32-16,0 0 0 0,0 0-192 0,0 0-16 15,53 78-16-15,-46-58 0 0,1 0-448 0,-4 7-96 16,5 0 0-16,-6 3-16 0,-1 1-240 0,1 1-32 16,1 6-16-16,-4-1 0 0,0 3-144 0,0-2 0 15,-4-1 0-15,4 3 128 0,-5 1-128 0,2-4 0 16,-1 3 0-16,-1 0 0 0,1-2 0 0,3 3 0 0,-3-5 0 0,4-1 0 16,-2 3 384-16,4-1 80 0,2-2 32 0,-1 0 0 31,4-4 224-31,0 0 48 0,2 1 16 0,-1-3 0 0,-8-29-256 0,20 61-48 0,-20-61-16 0,22 58 0 15,-22-58-256-15,21 57-48 0,-12-26-16 0,0 4 0 16,-1-3-144-16,-2 2 0 0,-1 3 0 0,-2-2 128 16,1 5-128-16,-1 0 192 0,-1-2-192 0,1 2 192 15,3 0-16-15,-3 0 0 0,-1-1 0 0,5-3 0 16,-2-1-32-16,4 0 0 0,0 0 0 0,-9-35 0 16,19 71-144-16,-19-71 160 0,24 65-160 0,-24-65 160 15,28 59-160-15,-28-59 0 0,30 61 0 0,-30-61 0 0,24 57 0 0,-24-57 0 16,26 63 0-16,-26-63 0 0,25 70 0 0,-25-70 0 31,19 71 0-31,-19-71 0 0,21 75 0 0,-21-75 0 0,19 70 0 0,-19-70 0 0,24 78 176 0,-24-78-48 16,28 75-128-16,-28-75 192 0,35 71-192 0,-35-71 128 15,40 72-128-15,-40-72 0 0,47 70 0 0,-47-70 0 16,54 69 0-16,-54-69 0 0,52 59 0 0,-52-59 0 16,58 58 0-16,-58-58 0 0,0 0 0 0,71 75 0 15,-71-75 0-15,46 57 0 0,-46-57 0 0,38 66 0 16,-38-66 0-16,31 70 0 0,-31-70 0 0,30 80 0 15,-30-80 0-15,28 75 0 0,-28-75 0 0,26 75 0 16,-26-75 0-16,30 66 0 16,-30-66 0-16,24 70 0 0,-24-70 0 0,24 66 0 0,-24-66 0 0,20 63 0 0,-20-63 0 0,20 61 0 15,-20-61 0-15,13 57 0 16,-13-57 0-16,10 52 0 0,-10-52 0 0,14 49 0 0,-14-49 0 0,16 49 0 16,-16-49 0-16,0 0 0 0,31 71 0 0,-31-71 0 15,0 0-256-15,35 70 0 0,-35-70 0 0,0 0 0 31,45 58-768-31,-45-58-160 0,0 0-32 0,0 0-15120 0</inkml:trace>
  <inkml:trace contextRef="#ctx0" brushRef="#br0" timeOffset="131112">24472 14437 23039 0,'-17'0'1024'0,"7"0"192"0,1 2-960 0,5-2-256 0,4 0 0 0,0 0 0 15,0 0 304-15,0 0 16 0,0 4 0 0,-3-4 0 16,3 5-1024-16,-2-5-192 0,2 3-32 0,0 1-16 31,0-2-656-31,0 1-128 0,0 2-16 0,0-5-16 0,2 4 1056 16,1 1 224-16,3-2 32 0,-1-3 16 0,2 4 1136 0,2-2 208 0,1-2 48 0,-10 0 16 0,0 0 640 0,0 0 128 15,0 0 32-15,0 0 0 16,82 26-560-16,-82-26-128 0,0 0 0 0,0 0-16 16,0 0-608-16,71 43-112 0,-71-43-32 0,0 0 0 0,0 0-320 15,70 54 0-15,-70-54 0 0,0 0 0 0,58 49 0 0,-58-49-128 16,0 0 128-16,59 61-128 0,-59-61 128 0,0 0 0 15,64 72 0-15,-64-72 0 0,37 52 0 0,-37-52 0 16,38 56 0-16,-38-56 0 0,37 57 0 0,-37-57 0 16,33 59 0-16,-33-59-128 0,33 66 128 0,-33-66 0 15,30 74 0-15,-20-38 0 0,-10-36 192 0,30 78 0 16,-30-78 16-16,35 72 0 0,-35-72 240 0,36 64 64 16,-36-64 0-16,39 51 0 0,-39-51-32 0,0 0 0 0,57 47 0 15,-57-47 0-15,0 0 128 0,0 0 32 0,0 0 0 0,85 10 0 16,-85-10 320-16,0 0 80 0,58-36 16 0,-37 15 0 15,0-5-224-15,1-11-64 0,-1-1 0 0,2-7 0 16,0-8-448-16,3-4-112 0,0-1-16 0,2-3 0 16,1-1-192-16,3-8 0 0,3-5 0 0,-4 0-18336 15</inkml:trace>
  <inkml:trace contextRef="#ctx0" brushRef="#br0" timeOffset="137394.35">26051 15343 20271 0,'11'-2'1792'0,"1"-1"-1424"16,0 3-368-16,-3-2 0 0,-4-1 160 0,6-1-32 15,13-1-128-15,11-4 192 0,8-3 160 0,4 2 32 16,0-3 0-16,-6 5 0 0,-3-1-96 0,-2 4-16 16,-1 0 0-16,0-2 0 0,0 1 496 0,0 1 80 15,1-2 32-15,1 2 0 0,3 0-48 0,4-2-16 16,6 0 0-16,6-2 0 0,1 0-272 0,4 1-48 16,4-5-16-16,6 5 0 0,-1-4-480 0,5-2 0 15,5 0 0-15,0-4 0 0,4 6 0 0,0-2-160 16,-1 4 160-16,-3-2-192 0,-1 3-96 0,-1 0-32 0,4 0 0 0,2 4 0 15,-1-2-64-15,1-2 0 0,-5 8-16 0,1-8 0 16,0 6 80-16,-2-3 32 0,1-2 0 0,3 4 0 16,5-1 32-16,0 1 16 0,-2 3 0 0,-1-3 0 31,-4 4-368-31,2 0-80 0,-5 0-16 0,1 4 0 0,0-3 432 0,-3 8 80 0,2 0 0 0,-7 3 16 16,-1-2 176-16,-2-1 0 0,-5 3 0 0,-1 2 128 15,0 2-128-15,-1-2 0 0,1 0 0 0,-4 3 0 16,-3 1 272-16,-2-1-16 0,-52-17 0 0,89 40 0 15,-89-40 272-15,70 40 48 0,-70-40 16 0,52 40 0 0,-52-40 176 16,0 0 48-16,49 49 0 0,-49-49 0 0,0 0-448 0,0 0-96 16,0 0-16-16,31 87 0 0,-31-87-256 15,0 0 0-15,0 0-208 0,0 0 80 16,-14 66-736-16,11-60-144 0,-2 1-16 16,1-6-16-16,1-1-1184 0,-4 0-224 0</inkml:trace>
  <inkml:trace contextRef="#ctx0" brushRef="#br0" timeOffset="137788.25">30044 14728 26719 0,'0'6'1184'0,"0"-1"240"0,0 2-1136 0,5 1-288 0,-2-2 0 0,2 2 0 16,4 5 176-16,-9-13-32 0,0 0 0 0,58 94 0 31,-58-94-944-31,61 101-192 0,-61-101-32 0,50 102-16 0,-50-102-1264 0,44 101-256 16,-44-101-64-16,43 93 0 16,-43-93 880-16,53 80 160 0,-53-80 48 0,59 52 0 0,-59-52 1744 0,68 44 368 0,-32-30 64 0,-1 1 0 15,0 1 1536-15,-2 0 288 0,-3-2 64 0,-1-1 16 16,-1 0-432-16,-28-13-96 0,47 26-16 0,-47-26 0 15,0 0-832-15,46 43-160 0,-46-43-48 0,0 0 0 0,0 0-784 0,0 0-176 16,-32 77 0-16,6-63 0 0,-3 2 704 0,-5-6 192 16,-4 2 48-16,-2 0 0 15,-7-5-1584-15,2 2-320 0,-4-5-64 0,0-1-16 0,0-3 1040 0,-6 0 0 16,1-3 0-16,-4-1 144 0,1 2-144 0,1-1-224 16,5 3 48-16,1 0-13280 0</inkml:trace>
  <inkml:trace contextRef="#ctx0" brushRef="#br0" timeOffset="139985.22">31331 15042 19343 0,'6'-4'1728'0,"-5"-1"-1392"16,-1 5-336-16,0 0 0 0,0 0 224 0,0 0-32 16,0 0 0-16,0 0 0 0,0 0-48 0,0 0-16 15,0 0 0-15,0 0 0 0,0 0 48 0,0 0 0 16,-33 37 0-16,4-25 0 0,-3 2 224 0,-3-2 48 15,-1 5 16-15,1-3 0 0,-3 7 224 0,-4-2 32 32,-2 2 16-32,-5 2 0 0,-3 3-48 0,-5 0-16 0,-6-3 0 0,-2 3 0 0,3-3-384 0,-5-1-80 15,3 4-16-15,-4 1 0 0,-2 2-400 0,-5-6-96 16,-5 5-16-16,-3-7 0 16,-1 1-368-16,0 1-80 0,1 1 0 0,-3-1-16 0,3 3 368 0,-5-3 80 15,0 3 16-15,-5-4 0 0,-3 1 320 0,2 3 0 0,2 0 0 16,-6-3 128-16,2-2 64 0,-5-2 16 15,0-2 0-15,2 1 0 0,7-6-208 0,-6 2 176 0,6 0-176 0,-4-5 160 16,-2-1-160-16,-3 1 0 0,-2 0 0 0,2-6 0 16,6 2-192-16,0 1 16 0,5-3 16 0,-3-3 0 15,-1 0 160-15,2-3 0 0,3-3 128 0,5-2-128 16,6-1 224-16,7 0-32 0,-1 1 0 0,2-3 0 16,4-1-48-16,-3-2-16 0,1 0 0 0,7-2 0 31,3 6 64-31,6-2 0 0,0-2 0 0,6-4 0 0,3 4-192 0,3-1 0 0,-1-3 0 0,7 3 0 15,-5-3-464 1,4 3-80-16,2-3-16 0,0 4 0 0,5 0-480 0,-3-3-112 0,5 5 0 0,0-2-16 16,3 0 496-16,0 2 96 0,8 3 32 0,-1-5 0 0,6 2 544 0,3 1 256 15,5-1-32-15,4-2 0 0,3 2 384 0,5-2 80 16,6 2 16-16,3 1 0 16,4-1 112-16,3 2 16 0,4 3 16 0,1-2 0 0,4 0-128 0,0 1-16 31,-2-1-16-31,0 4 0 0,-33 5-192 0,61-9-48 15,-61 9 0-15,57-9 0 0,-57 9-64 0,58-1 0 16,-58 1-16-16,59 0 0 0,-59 0 16 0,65 5 16 16,-65-5 0-16,66 9 0 0,-66-9-16 0,76 14-16 15,-76-14 0-15,88 17 0 0,-40-8-240 0,1-4-128 16,-2 2 160-16,-47-7-160 0,89 5 0 0,-49-5 0 16,-40 0 0-16,79 9 0 15,-79-9-448-15,62 5-96 0,-62-5-16 0,53 9 0 16,-53-9-368-16,0 0-80 0,0 0-16 0,62 26 0 15,-62-26 192-15,0 0 48 0,0 0 0 0,0 0 0 16,0 0-192-16,-14 40-48 0,-1-35 0 0,-4 4 0 16,-4-2-528-16,-8 1-112 0,-3 1-32 0,-2 0-3328 0,-8-4-672 0</inkml:trace>
  <inkml:trace contextRef="#ctx0" brushRef="#br0" timeOffset="140220.66">26550 15658 6447 0,'-107'20'272'0,"73"-17"80"0,18 1-352 0,11-3 0 0,1-1 0 0,-6 4 0 15,-29 4 1312-15,-20 6 192 0,-14 7 32 0,-4 2 16 16,4 5 128-16,14-4 32 0,15-1 0 0,6-1 0 15,15 1-624-15,9-2-112 0,14-21-16 0,0 0-16 16,-5 63 464-16,5-63 80 0,0 0 32 0,40 61 0 0,-40-61-64 0,0 0-16 16,70 62 0-16,-70-62 0 0,63 49-352 0,-63-49-64 15,66 47 0-15,-66-47-16 16,66 49-288-16,-66-49-48 0,63 54-16 0,-63-54 0 0,64 57-336 0,-64-57-80 16,58 65-16-16,-58-65 0 0,57 71-224 0,-57-71 128 15,51 75-128-15,-51-75 0 0,42 72 0 0,-42-72 0 16,34 69 0-16,-34-69 0 0,32 63 0 0,-32-63 0 15,0 0-160-15,40 84 160 16,-40-84-672-16,0 0-48 0,35 66-16 0,-35-66 0 16,0 0-1520-16,0 0-304 0</inkml:trace>
  <inkml:trace contextRef="#ctx0" brushRef="#br0" timeOffset="141131.79">25067 15408 26719 0,'-4'-9'1184'0,"4"0"240"0,4 4-1136 0,3-2-288 15,0 2 0-15,3 1 0 0,8-4 0 0,8-10-304 16,21-10 64-16,14-12 16 15,15-12-864-15,-1-6-160 0,-8 4-32 0,-12-1-16 16,-6 2-1024-16,-9 5-208 0,-5-1-32 0,-4 0-16 16,-8 0 1216-16,-4-3 240 0,0 2 48 0,-3-6 16 0,-4 4 2256 0,-1-6 448 0,1 4 80 15,-5-3 32-15,0-4 720 0,2 3 144 0,-2 4 16 0,1-3 16 16,-3-1-1008-16,1 1-208 0,-1-2-32 0,-3-1-16 16,-1-1-752-16,-1 0-160 0,-1-1-32 0,-3-4 0 15,-3-1-448-15,0-2-208 0,-1 6 16 0,-6 0 0 16,1 2-128-16,-1-3 0 0,-1-2-16 0,-4-2 0 15,1-2 336-15,1-5 0 0,-4 0 128 0,2 4-128 16,1 0 560-16,-3 1 16 0,2 0 16 0,-3-1 0 16,-3 1 112-16,-1-1 0 0,0-8 16 0,-6 4 0 0,-2 4-256 15,-3 5-48-15,-1 3-16 0,-2-1 0 0,-4 3-144 16,2-2-16-16,-1 2-16 0,-1-2 0 0,1 6-224 0,1-4 144 16,-5 2-144-16,1-2 128 0,3 5-128 0,-3 2 128 15,-1 5-128-15,-1-3 128 0,-6 0-128 0,-2-2 0 16,-2 2 0-16,1 3 0 0,3-4 0 0,2-1-176 15,-2 6 176-15,1-5-128 0,4 8 128 0,2-2 0 16,7 2 0-16,0 5 0 0,5-4 0 0,1 6 0 16,2-4 0-16,1-1 128 0,1 4-128 0,2-3 192 15,-1 1-64-15,3 1 0 0,-1 0-128 0,3 0 0 16,1 5 0-16,-1 3 0 0,5 3 0 0,-6 1 0 16,6 2 0-16,-2 3-128 0,2 2 128 0,2 4 0 15,-1-1 0-15,1 3 0 0,3 2 0 0,-2 1 0 0,6 4 0 16,-6 2 0-16,6 3 0 0,-4 1-128 0,2 4 128 0,-1-2-192 15,3 7 192-15,-2-2-192 0,3 4 192 0,0 3-192 16,4 2 192-16,5-14 0 0,-9 40 0 0,9-40 128 16,0 0 64-16,4 89 0 0,-4-89 16 0,14 69 0 15,-14-69 112-15,26 77 32 0,-26-77 0 0,31 84 0 16,-31-84-128-16,28 78-32 0,-28-78 0 0,26 80 0 16,-26-80 0-16,21 93-16 0,-21-93 0 0,18 97 0 15,-18-97-32-15,10 105 0 0,-10-105 0 0,7 102 0 16,-7-102-144-16,3 105 192 0,-3-105-192 0,6 97 192 15,-6-97-192-15,0 89 0 0,0-89 0 0,0 84 0 0,0-84 0 16,-9 82 0-16,9-82 0 0,-7 71 0 0,7-71-160 0,-5 58-64 16,5-58-16-16,0 0 0 15,0 0-1536-15,0 62-304 0,3-58-64 0,1-4-13232 16</inkml:trace>
  <inkml:trace contextRef="#ctx0" brushRef="#br0" timeOffset="141351.48">23755 10409 8287 0,'-2'-28'368'0,"2"7"80"0,-4 2-448 0,3 7 0 16,1 3 0-16,-4 7 0 0,4-5 1712 0,-3-1 256 0,1-3 48 16,-5-5 16-16,5 8 384 0,2 6 80 0,5 4 0 0,-5-2 16 15,0 0-976-15,0 0-192 0,88 90-32 0,-88-90-16 16,132 72-400-16,-38-37-96 0,16-4-16 0,10-8 0 15,4-1-160-15,15-1-48 0,11 9 0 0,-7-6 0 32,-4 2-1360-32,-6 4-288 0,-1 6-48 0,-3 3-12960 0</inkml:trace>
  <inkml:trace contextRef="#ctx0" brushRef="#br0" timeOffset="162820.21">23915 10107 16575 0,'0'-3'1472'0,"2"1"-1168"16,1-1-304-16,1 3 0 0,1 0 208 0,0-4-16 15,0 4 0-15,7-8 0 16,1-1-960-16,1 4-192 0,-6-1-32 0,-6-1-16 15,0 2-48-15,-4 2-16 0,0-2 0 0,-1-1 0 0,1 1 864 0,-1-2 208 16,3 2 0-16,-4-4 0 0,8 4 1136 0,-3-2 272 16,6 2 48-16,2 1 16 0,0 3 128 0,5-3 48 15,-14 4 0-15,0 0 0 0,52-3-624 0,-52 3-128 16,0 0-32-16,66 3 0 0,-66-3-672 0,0 0-192 16,77 5 0-16,-77-5 0 0,57 0 0 0,-57 0 0 15,67 0 0-15,-67 0 0 0,69 0-224 0,-69 0-16 0,84-1 0 0,-84 1 0 16,92-4 80-16,-92 4 16 0,107 0 0 0,-52-3 0 15,-55 3 144-15,107-2 0 0,-53-2 0 0,-6 3 0 16,5-3 0-16,-53 4 0 0,106 0 0 0,-50 0 0 16,3 4 0-16,11-4 128 0,5 1-128 0,0-1 128 15,1 0 144-15,-3 0 48 0,-1-1 0 0,-2 2 0 16,-2 5 0-16,1 1 0 0,6 3 0 0,0 2 0 16,4 2-320-16,-8 2 0 0,-1-1 0 0,-4-2 0 15,-66-13 0-15,125 31 0 0,-125-31 0 0,131 30 0 16,-63-20 0-16,5 2 0 0,7 0 0 0,-5-1 0 15,-5 1 256-15,-2-1 64 0,2-3 0 0,-4 4 0 0,-3-3 256 0,6 3 64 16,6-1 16-16,4-3 0 0,-3 6-240 0,-1 2-48 16,-3-2-16-16,-3 0 0 0,1 0-352 0,-4-2 0 15,-66-12 0-15,133 23 0 0,-58-15-256 0,0-1 16 16,3-1 16-16,-5 2 0 0,0-2 224 0,-3 2 0 16,2-2-160-16,-1-3 160 0,0 2 0 0,3-1 0 15,6 4 0-15,-5-2 0 0,-6 1 0 0,-1-2 0 16,2 0 0-16,-7-1 0 0,-2-3 0 0,5 3 0 15,4-4 0-15,1 0 0 0,8 0 0 0,-3-5 0 16,-1 1 0-16,-5-5 0 0,-4 4 0 0,-5-4 0 16,-7 4 0-16,2-2 0 0,0 2 0 15,-1 2 0-15,-1 1 0 0,2 2 0 0,-7-4 0 0,-49 4 240 0,92 6-48 0,-92-6 0 16,75 3 16-16,-75-3 0 0,67 9 0 0,-67-9 0 16,0 0-208-16,71 8-192 0,-71-8 48 0,0 0 0 31,0 0-1616-31,0 0-320 0</inkml:trace>
  <inkml:trace contextRef="#ctx0" brushRef="#br0" timeOffset="163236.13">29744 9724 10127 0,'-5'-14'896'0,"1"2"-704"0,4 3-192 0,5 8 0 0,2 1 4416 0,4 0 832 16,6 0 192-16,-17 0 16 0,58 1-4480 15,-6 3-976-15,9 5 0 0,3 5-144 16,-64-14-1760-16,126 43-336 0,-126-43-80 0,120 58-16 15,-120-58 800-15,101 54 144 0,-101-54 48 0,93 52 0 0,-93-52 1344 0,88 49 368 16,-88-49 16-16,88 40 16 0,-88-40 1616 0,85 38 320 16,-85-38 64-16,84 35 16 15,-84-35-368-15,69 31-80 0,-69-31-16 0,0 0 0 0,72 45-1056 0,-72-45-192 0,0 0-64 0,0 0 0 16,17 84-640-16,-38-53-144 16,-7 4-32-16,-12 5 0 15,-8 7-912-15,-12 2-192 0,-4 3-48 0,-6-1 0 16,-5 5-160-16,0-2-48 0,-5-2 0 0,-2 2 0 0,-3 2 1536 0,1-2 288 0,-3 1 64 0,7-1 16 15,8 0 400-15,3-1 64 0,6-1 32 0,2 0 0 16,3-7-864-16,1 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39:01.9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28871 15841 28559 0,'0'0'2544'0,"0"0"-2032"0,0 0-512 0,0 0 0 16,0 0 352-16,0 0-32 0,0 0 0 0,0 0 0 16,52-33-320-16,-52 33-128 0,0 0 0 0,31-38 0 15,-31 38-64-15,13-26-16 0,-13 26 0 0,7-26 0 16,-7 15 208-16,-2-1 0 0,-3-2 0 0,1 5 0 15,-5 1 160-15,1-5 80 0,-1 5 16 0,-5-1 0 16,2 0 0-16,-2 2 0 0,-4 0 0 0,-4-1 0 0,1 2-256 0,-5 1 0 16,-2 2-192-16,-2 3 192 15,-1 0-624-15,-6 8-16 0,2 1 0 0,1 5 0 0,-1 9 352 16,-2 1 64-16,2 0 16 0,2 6 0 0,2-4 528 0,3 2 96 16,5 2 32-16,-1-2 0 0,5 1-128 0,1-3-32 15,4 2 0-15,6 2 0 0,-1-2-144 0,2-2-16 16,5 0-128-16,-1-3 192 0,6-3 48 0,-3 1 0 15,0-21 0-15,14 37 0 0,-14-37 112 0,0 0 32 16,37 52 0-16,-37-52 0 0,0 0 48 0,64 52 16 16,-64-52 0-16,66 34 0 0,-66-34-48 0,77 33 0 0,-77-33 0 15,87 27 0-15,-87-27-224 0,75 32-48 0,-75-32-128 0,54 40 192 16,-54-40-192-16,35 50 0 0,-28-18 0 0,-2-1 0 16,-5 6-256-16,-3-2 64 0,-2 8 16 0,-4-3 0 15,-5 4 176-15,-7-1 144 0,2-3-16 0,-7-3-128 16,0-4 320-16,-6-2-64 0,-3-3 0 0,-8-3 0 15,-3-6-256-15,-6-2-176 0,-5 1 32 0,-8-6 0 16,-3-2-208-16,-5-1-32 0,-4 0-16 0,-5-4 0 16,1-2 400-16,6-3 176 0,5-8-16 0,12-1 0 15,10-9-160-15,4-4 0 0,14-4 0 0,11-9-15424 16</inkml:trace>
  <inkml:trace contextRef="#ctx0" brushRef="#br0" timeOffset="659.54">27693 15634 18431 0,'-9'0'1632'0,"4"-2"-1312"16,5-1-320-16,2-1 0 0,5 3 1184 0,-6-5 160 15,6-2 48-15,-1-8 0 0,4-1-1264 0,2-3-128 16,-12 20-256-16,26-34 64 16,-26 34-1152-16,0 0-256 0,37-32-32 0,-37 32-16 15,0 0 832-15,0 0 176 0,61-29 16 0,-61 29 16 0,0 0 608 0,0 0 0 16,89-23 0-16,-89 23 0 0,0 0 832 0,96-9 256 0,-96 9 32 0,87-5 16 15,-87 5 272-15,99-12 64 0,-99 12 16 0,101-14 0 16,-101 14-656-16,110-14-144 16,-110 14-32-16,124-12 0 0,-124 12-336 0,136-4-80 0,-58 8-16 0,2 1 0 15,-8-2 80-15,-1 3 16 0,-71-6 0 0,139 15 0 16,-139-15 1024-16,147 25 224 0,-69-10 32 0,4-1 16 16,5 0-1616-16,0-5-240 0,-3-6-80 0,1-6-32 15,3-6 352-15,4-1 128 0</inkml:trace>
  <inkml:trace contextRef="#ctx0" brushRef="#br0" timeOffset="3342.67">9427 16674 6447 0,'2'-4'576'0,"-2"-1"-576"0,1 5 0 0,1-2 0 15,2-1 720-15,-4 3 48 0,5-9 0 0,-2 0 0 16,6-3-640-16,-4-2-128 0,4 2 0 0,-5-2 0 15,1 4-288-15,-3-2 0 0,-1 3 0 16,-1-3 0-16,2 3 288 0,-2 4 0 0,0 0 0 0,0 1 0 16,4 4 592-16,-4 0 240 0,1-2 32 0,3 2 16 15,-1 2 288-15,1 2 64 0,1 1 16 0,0 0 0 16,-1 4-640-16,1-1-128 0,-2 8-32 16,3-2 0-16,-5 5-288 0,1 2-160 0,3 2 160 0,-3 3-160 15,2 3 0-15,-1-1 0 0,-3 4 0 0,0-3 0 16,0 6 0-16,-3 0-128 0,1 1 128 0,-2-1 0 15,4 0 336-15,-3 2 128 0,3 3 32 0,3-2 0 0,-1-1 240 0,2-2 48 32,3-1 16-32,1 1 0 0,1-3-512 0,5-1-96 0,-14-31-32 0,26 49 0 0,-26-49-160 0,0 0-176 15,0 0 48-15,0 0 0 16,0 0-304-16,82 31-48 0,-72-41-16 0,-3-8 0 0,2-3 256 0,-2-1 48 16,-2-5 16-16,-1-4 0 0,1 0 640 0,-5-8 128 15,3 3 32-15,-1-4 0 0,3 2 176 0,-1-3 32 16,3 5 16-16,-2-2 0 15,4 3-384-15,-4-2-80 16,4-3 0-16,3 2-16 0,-3 3-368 0,1 2-240 16,2 3 48-16,-3 4-7488 15,0 9-1472-15</inkml:trace>
  <inkml:trace contextRef="#ctx0" brushRef="#br0" timeOffset="3684.4">10141 16796 24879 0,'-17'-4'1088'0,"8"1"256"0,1 3-1088 0,4 0-256 0,4 3 0 0,4-3 0 0,-3 0 432 0,3 5 16 16,3-1 16-16,3 6 0 16,-10-10-768-16,0 0-144 0,0 0-48 0,47 61 0 15,-38-40-1376-15,-2-2-288 0,-4 6-48 0,1-1-16 16,-2 2 80-16,-4 0 16 0,2 1 0 0,-7-1 0 0,5 0 1808 0,-5 2 320 16,6 5 128-16,-6 0 0 0,1 0 1712 0,5 0 336 15,-1 2 64-15,2 0 0 0,7-4-480 0,2-5-96 16,-9-26-32-16,0 0 0 15,48 54-1808-15,-48-54-352 0</inkml:trace>
  <inkml:trace contextRef="#ctx0" brushRef="#br0" timeOffset="4046.31">10954 16841 11967 0,'0'-17'1072'0,"-4"4"-864"0,4 3-208 0,4 5 0 16,-4-2 1616-16,1 2 288 0,-1 1 48 0,4-6 16 15,-1-8-1296-15,-1-3-256 0,-4 4-48 0,-3 3-16 16,-5 5-352-16,-4 4 0 0,-4 7 0 0,1 1 0 16,-2 9 128-16,1-1 48 0,-3 1 16 0,4 2 0 15,3 0-192-15,0-2 0 0,2 2 0 0,1-2 0 16,3 0 0-16,1-1 0 0,1 1 0 0,1-1 0 16,0 1 0-16,1 0 0 0,4-2 0 0,0 4 0 15,0 2 0-15,0 1 0 0,6 1 0 0,-3 1 128 16,6 4 112-16,-4 1 16 0,0 4 0 0,2-2 0 0,-1 5-256 0,-1 4 0 15,0 2 0-15,-3 5 0 0,-1-2 448 0,-1-4 64 16,-1 3 0-16,-1-8 0 0,0-3-240 0,-5-2-32 16,2-5-16-16,0-2 0 0,0-3 160 0,-4-6 48 15,2 2 0-15,0-3 0 0,-2 0 336 0,-1-6 64 16,-1-3 0-16,-3-3 16 0,-1-1-320 0,-3-1-64 16,1-4-16-16,-2-3 0 0,1 3 576 0,1-5 128 15,3 0 0-15,0 2 16 16,2-2-2496-16,6-3-496 0,-2 3-96 0,8-3-11696 0</inkml:trace>
  <inkml:trace contextRef="#ctx0" brushRef="#br0" timeOffset="4313.51">11346 16904 8111 0,'0'-14'176'0,"0"5"32"0,0 4 16 0,0 0 16 0,0 1-240 0,0 4 0 0,0 0 0 0,0 0 0 0,1 0 1520 0,-1 0 256 15,0 9 48-15,4 1 16 0,-4 8-608 0,2-1-112 16,1 4-32-16,2 5 0 0,2-3-512 0,2 5-96 16,-4 1-32-16,4 3 0 0,0-3-448 0,-4-1 0 15,0 7 0-15,2 0-160 0,-3 0 160 0,1 1 0 16,-4 8 0-16,6-4 0 0,-1 0 0 0,-1-2-128 15,4-3 128-15,-2-4-5936 16,1-3-1120-16</inkml:trace>
  <inkml:trace contextRef="#ctx0" brushRef="#br0" timeOffset="4596.89">11797 16259 4607 0,'-14'9'400'0,"5"0"-400"0,2-1 0 0,6 1 0 16,2-4 5216-16,3 4 960 0,1 0 192 0,2 8 32 16,3 13-3920-16,6 10-800 0,3 9-144 0,2 5-48 15,-3 3-1488-15,-4 4 0 0,-2 0-320 0,-2-2 64 16,-1 6-768-16,-2-4-128 0,-2 1-48 0,-1 1 0 15,1 1 48-15,-5 3 16 0,0 1 0 0,0-2 0 32,-4 0 432-32,3-5 64 0,-3-7 32 0,1-2 0 0,1-5-464 0,2-5-80 0</inkml:trace>
  <inkml:trace contextRef="#ctx0" brushRef="#br0" timeOffset="5037.39">11536 17111 7359 0,'-18'-10'320'0,"6"-3"80"0,3 5-400 0,4 2 0 16,5 3 0-16,0-2 0 0,0 1 1680 0,0-4 256 0,3-6 48 0,3-4 16 15,2 1-464-15,6 3-112 0,4 0-16 16,-1 2 0-16,-17 12-512 0,0 0-96 0,66-19-32 0,-66 19 0 16,0 0-256-16,0 0-64 0,101 6-16 0,-101-6 0 15,0 0-432-15,0 0 128 0,103 27-128 0,-103-27 0 31,0 0-464-31,89 26-176 0,-89-26-48 0,0 0 0 0,96 22-464 16,-96-22-80-16,0 0-32 0,110 18 0 0,-110-18 448 16,0 0 96-16,115 3 16 0,-115-3 0 0,0 0 496 0,103 0 208 0,-103 0-176 0,0 0 176 0,75-5 656 15,-75 5 240-15,0 0 32 0,0 0 16 0,0 0 688 0,64-21 144 16,-59 16 16-16,0-4 16 0,2 1-144 0,-7-1-16 16,2-3-16-16,-4-2 0 0,-1-4-944 0,-2 1-192 15,-4-1-48-15,0 1 0 16,-6 3-448-16,-1-3 0 0,-1 6 0 0,-4-1 0 0,1 3 0 0,0 4 0 15,-1 2 0-15,1 6 0 0,-2 2 192 0,1 1 80 16,-2 6 32-16,6 5 0 0,-1 2 16 0,-1 2 0 16,4 9 0-16,1-2 0 0,1 3-96 0,3 4-16 15,3 0 0-15,0 5 0 0,5 3-208 0,1 1 0 16,2 5 0-16,3-1 0 0,4 1 0 0,1 0-256 16,2 0 16-16,4-6 16 15,3 3-1312-15,4-5-272 0,-22-41-48 0,53 72-11264 0</inkml:trace>
  <inkml:trace contextRef="#ctx0" brushRef="#br0" timeOffset="5540.36">13062 17036 28559 0,'-21'-10'1264'0,"7"3"272"0,5 0-1232 0,4 0-304 16,4 5 0-16,1-1 0 0,0-1 848 0,-2-5 112 0,2 1 32 0,-5-6 0 15,1 1-624-15,-5 7-128 0,1-1-32 0,-1 1 0 32,-5 3-720-32,0 6-128 0,2 1-48 0,-2 1 0 0,2 4-80 0,-1 1 0 0,0 2-16 0,0 2 0 15,3 7 272-15,1 2 64 16,0 3 16-16,4 0 0 0,2 5 432 0,3 4 0 0,3 2 0 0,2 1 0 0,-1-1 128 0,5-2-128 16,5 5 128-16,0-5-128 15,1-4-464-15,-15-31-176 0,37 43-16 0,-37-43-16 16,0 0-272-16,71 32-48 0,-71-32-16 0,0 0 0 15,84-19 400-15,-54-6 80 0,-6-3 16 0,0-6 0 0,2-10 736 0,-3-1 160 16,-4-2 16-16,-1-2 16 0,3-2 224 0,-7-1 64 16,1-5 0-16,1-4 0 0,0-2-432 0,-6-7-80 15,2-1 0-15,-3-7-16 0,1-1 400 16,-3-6 96-16,2 1 16 0,-4 4 0 0,1-2-496 0,1-1-192 0,-2-3 128 0,0 8-128 31,0 3-1360-31,2 12-368 0,-3 8-64 0,-3 13 0 16,3 10 512-16,-4 12 96 0,2 14 32 0,-4 6 0 0,2 2 1792 0,0 14 384 0,0 3 64 0,0 10 0 15,0 8 624-15,0 3 112 0,0 9 32 0,2 7 0 16,1 1-768-16,1 6-128 0,-4 10-48 0,1-2 0 16,1 6-528-16,-2 7-96 0,2 3-32 0,-2 5 0 15,-2-3 704-15,0-2 144 0,1-7 32 0,-3 0 0 16,1-7-656-16,1-1-128 0,-2-6-32 0,1-3 0 16,1-2-992-1,-1-7-208-15,1-2-32 0,0-12-16 0,0 0 32 0,2-10 0 0,-3-1 0 0,-2-6-12448 16</inkml:trace>
  <inkml:trace contextRef="#ctx0" brushRef="#br0" timeOffset="5839.89">11558 16383 4607 0,'-21'9'400'0,"7"-4"-400"0,0 2 0 0,6-5 0 15,4-2 3392-15,2 0 576 0,1-2 128 0,-5-2 32 16,1 1-768-16,-3-2-160 0,2-4-16 0,3-2-16 16,3-1-2224-16,0 0-448 0,-4 2-96 0,4-3-14496 15</inkml:trace>
  <inkml:trace contextRef="#ctx0" brushRef="#br0" timeOffset="6059.63">10248 16505 35007 0,'-56'-7'3120'0,"25"2"-2496"0,8 1-496 0,9 2-128 16,14-1 1008-16,0-1 176 0,5-1 32 0,4-3 16 31,3-10-2448-31,7 4-480 0</inkml:trace>
  <inkml:trace contextRef="#ctx0" brushRef="#br0" timeOffset="6579.02">14162 16629 28559 0,'-6'5'2544'0,"3"0"-2032"0,6-2-512 0,-1 1 0 0,2-2 896 0,1-2 96 16,4 8 16-16,-9-8 0 15,0 0-2144-15,0 0-416 0,69 49-96 0,-69-49-16 0,0 0 1280 0</inkml:trace>
  <inkml:trace contextRef="#ctx0" brushRef="#br0" timeOffset="6767.33">14491 17503 34095 0,'-35'12'1504'0,"14"-7"320"0,2 4-1456 0,10-4-368 0,8-1 0 0,1-4 0 15,1 3 192-15,-1-1-16 0,2 5-16 0,3 3-6944 32,-5-1-1408-32,-5 5-256 0</inkml:trace>
  <inkml:trace contextRef="#ctx0" brushRef="#br0" timeOffset="9146.06">12423 4327 10127 0,'-4'0'896'0,"1"0"-704"16,3 0-192-16,3 0 0 0,-3 0 816 0,4-4 128 15,-4 4 16-15,5-5 16 0,-2 0-976 0,2-4-192 16,-1 2-32-16,1-3-16 16,-3 1-1312-16,-2-3-272 0,0 1-48 0,-2-4-16 15,-1 1 544-15,-3 1 96 0,6 0 32 0,-5-1 0 0,-3 1 1568 0,-1-1 320 16,0 2 64-16,0 4 16 0,-3-3 208 0,-2 2 64 16,2 6 0-16,-2-2 0 0,2 1-880 0,-4 4-144 15,-1 4 0-15,-1 1 0 16,1 4-704-16,0-1 0 0,-1 6-16 0,1 4 0 15,-3-1 192-15,5 4 32 0,1-2 16 0,2 2 0 0,3-4 240 0,2 3 48 0,4-3 16 16,-4 0 0-16,7 1 176 0,-2-1 0 16,-3 1 0-16,1 3 0 0,-1-2 0 0,1 2 176 0,-3 1-48 0,2-1 0 15,3 2 976-15,-1-4 192 0,3 2 48 0,3-2 0 16,3-1-272-16,2-3-48 0,3-4-16 0,5 1 0 16,1-3-768-16,6-4-240 15,-3-2 128-15,3-1-128 0,2-2-176 0,-5-2-80 0,3-1-32 0,-2 3 0 31,-4 0-160-31,1 0-16 0,-4 3-16 0,-5-1 0 0,-6 1 480 0,2 6 0 0,-5-4 208 0,-5 4-64 0,2 3 896 16,-6 2 176-16,-5 4 48 0,0-1 0 0,-2 4-144 16,-3 2-32-16,-2-1 0 0,-5 8 0 0,0-2-864 0,-2-2-224 15,-2 3 0-15,-3 3 0 0,-2 3-256 0,1-2-112 16,-1-7-16-16,0 0 0 16,3-9-96-16,1 1-32 0,7-6 0 0,5-7-4128 15,5-1-832-15</inkml:trace>
  <inkml:trace contextRef="#ctx0" brushRef="#br0" timeOffset="9554.23">12762 3829 10127 0,'-5'5'896'0,"3"2"-704"0,2-2-192 0,0-2 0 0,0 3 1152 0,0-1 208 16,0 4 48-16,-1 8 0 0,1 9-592 0,0 0-112 16,-4 2-32-16,2-2 0 0,1 0-480 0,1 1-192 15,-2 0 176-15,2-1-176 0,2 4 560 0,-1 1 16 16,1 4 0-16,2 5 0 0,-3 6-64 0,-1 1 0 16,0-2 0-16,-1 4 0 15,1-2-352-15,-4 2-160 0,2-4 128 0,1-2-128 0,1-4 0 0,0-3-144 16,0-1 0-16,1-5-9520 15</inkml:trace>
  <inkml:trace contextRef="#ctx0" brushRef="#br0" timeOffset="10217.56">12532 4266 21183 0,'-3'0'944'0,"-1"0"192"0,8 0-912 0,-2 0-224 0,1 0 0 0,2 0 0 16,2 0 384-16,7 0 48 15,4 0 0-15,8 0 0 0,-26 0-432 0,0 0 0 0,80 5-144 0,-54-2 144 16,-7 3-256-16,2 1 48 0,-21-7 16 0,0 0 0 16,0 0-32-16,89 27 0 0,-89-27 0 0,0 0 0 15,0 0 224-15,98 41 0 0,-98-41-160 0,0 0 160 16,83 33-624-16,-83-33-48 0,0 0-16 0,87 19 0 31,-87-19-544-31,0 0-112 0,0 0-32 0,84-5 0 0,-67-1 96 0,-6-1 32 0,-4-1 0 0,2 2 0 0,-6-2 768 0,-1-1 160 16,1 4 16-16,-6-2 16 0,-1 2 608 0,-1 1 128 15,-5 2 32-15,-1-1 0 0,-3 3 240 0,0 0 48 16,-3 3 16-16,3 3 0 0,-4-1 384 0,5 4 80 16,-5 3 16-16,4-4 0 0,2 6-288 0,-2 2-48 15,2 0-16-15,-2-1 0 0,5-1-544 0,0 0-112 16,1-2-32-16,-4-1 0 0,3 1-224 0,-2 2 128 0,3-2-128 15,-5 2 0-15,3 0 704 0,1-2 32 0,2 2 16 0,2 2 0 16,0-2 112-16,1 3 32 0,4 2 0 0,0-3 0 16,6 1-512-16,2-3-80 0,5-3-32 0,0-2 0 15,5-2-432-15,-4-6-96 0,3 3 0 0,1-4-16 32,-1-4-720-32,1-1-144 0,1 2-16 0,-4-6-16 15,3-2 112-15,-1-6 32 0,-1 3 0 0,0-3 0 0,1-1 304 16,0-3 64-16,-1 4 16 0,0-6 0 0,-2 1-48 0,0 1 0 15,1-2 0-15,-1 0 0 0,-1 3 64 0,0 0 16 0,-2-1 0 0,1 4 0 16,-3 3 400-16,-6 2 80 0,3 3 128 0,-6 4-208 16,1 5 464-16,-2 4 112 0,1 1 16 0,-6 7 0 15,3 2 1104-15,-1 5 240 0,-1 2 32 0,0 5 16 16,1 2-304-16,-4 5-64 0,2 0-16 0,-2 0 0 0,1-1-496 0,0 4-80 16,3-1-32-16,4-4 0 0,-3 2-528 0,6-8-96 15,-1 1-32-15,5-5 0 16,-2-2-448-16,4-7-80 0,3-3-32 0,-3-4 0 15,5-1-1424-15,-4-8-304 0,3-1-48 0,-5 0-16 16,1-8 48-16,3 1 16 0,-1-10 0 0,1-5-1968 16,2 1-400-16</inkml:trace>
  <inkml:trace contextRef="#ctx0" brushRef="#br0" timeOffset="10618.52">13618 4381 1839 0,'-4'3'160'0,"4"2"-160"0,0-1 0 0,0-1 0 15,0-1 1088-15,0 5 176 0,4 3 32 0,-4 4 16 16,2 4-224-16,1 3-64 0,-1-2 0 0,0 2 0 16,-1-4 288-16,-2-3 48 0,-1 4 16 0,0-4 0 15,-1 3 480-15,1 0 80 0,-5 1 32 0,2-1 0 16,-1 4-624-16,0-2-128 0,4-1-32 0,-5 3 0 16,5-8-800-16,-3 5-144 0,1-4-48 0,1 0 0 15,-1-2-192-15,3 2 0 0,-5-5 0 0,3-1 0 16,3 5-288-16,-5-5-48 0,5-3-16 0,-4 1 0 15,4-3-448-15,-3 1-96 0,3-3 0 0,0-1-16 16,0 0 32-16,0-1 16 0,0-3 0 0,3 1 0 16,-3-3 112-16,0 1 32 0,4-2 0 0,-4-3 0 0,5-2 400 0,-2-6 64 15,3 1 32-15,-1-6 0 0,2-3 416 0,0 3 96 16,0-3 16-16,-2-5 0 0,0 5 336 0,-1-6 80 16,1 3 16-16,2 1 0 0,-5 2 176 0,3 3 48 15,-2 1 0-15,3 1 0 0,1 0 0 0,-4 7 0 16,4 5 0-16,0 4 0 0,-4 1-448 0,3 4-64 15,2 0-32-15,1 0 0 0,-2 0-416 0,4 4 0 16,-1-4 0-16,2 0 0 16,2-4-368-16,-2-1-144 0,4 2-48 0,0-6 0 15,1-1-1024-15,-3-3-208 0,4-1-32 0,-5-3-4848 16,1 3-976-16</inkml:trace>
  <inkml:trace contextRef="#ctx0" brushRef="#br0" timeOffset="10889.18">14073 3736 17503 0,'-14'-8'768'0,"5"2"176"0,6-1-752 0,-3 7-192 0,6 0 0 0,2 0 0 16,2 0 1376-16,-1 0 240 0,2 4 48 0,4 5 16 15,0-1-912-15,1 6-176 0,2 2-32 0,-6 0-16 16,2 4-544-16,-2 3 0 0,1-2 0 0,-4 7 0 15,2-2-176-15,-3 5 176 0,0 8-192 0,-1 1 192 0,-1 3 0 0,4 2 0 16,-4 3 0-16,-4 0 0 0,4 1 304 0,0 0 64 16,4-4 16-16,-4-1 0 0,3-1-192 0,-1-8-16 15,3 2-16-15,2-3 0 16,-1-4-1312-16,-3-4-272 0,2-3-48 0,-1-4-16 16,-4-3-912-16,-4-2-176 0,-1-6-48 0,2 1 0 15,-3-4 720-15,-2-1 144 0</inkml:trace>
  <inkml:trace contextRef="#ctx0" brushRef="#br0" timeOffset="11124.93">13792 4266 22111 0,'-15'-11'976'0,"6"4"208"0,2-1-944 0,5 2-240 0,4 6 0 0,1-3 0 16,1 3 768-16,5-5 96 0,1 1 32 0,7-5 0 15,6 1-896-15,1 3-160 0,1-1-32 0,-3 3-16 32,3-2-848-32,1 1-160 0,0 2-48 0,6-5 0 0,-1 6 32 15,-1-6 0-15,6 1 0 0,-1 3 0 0,-35 3 656 0,77-9 144 0,-77 9 32 0,87-5-3984 16,-87 5-800-16</inkml:trace>
  <inkml:trace contextRef="#ctx0" brushRef="#br0" timeOffset="15291.17">13102 5210 6191 0,'-17'-9'560'0,"3"4"-560"0,5 0 128 0,0 1-128 16,2 4 0-16,6-3 0 0,-3 3 0 0,-6-6 0 0,-3 1 0 0,-4-4 0 16,0-3 0-16,3 4 0 0,-2-1 128 0,2 0-128 15,0 0 0-15,0 4 0 16,-3 0 0-16,-1-4 0 0,1 9 368 0,-4-3 96 0,2 3 32 0,-6 0 0 15,6 3 16-15,-3-3 0 0,-3 5 0 0,6-5 0 16,-4 4-48-16,2-4 0 0,8 0 0 0,-5 0 0 16,4 2-464-16,-3-2 0 0,-1 3-176 0,4-3 176 15,-3 0-192-15,0 4 32 0,-1-3 16 0,1 3 0 0,-1 1 144 0,-1 4 128 16,0 0-128-16,0 3 176 16,1 0 624-16,1 2 128 0,-2 0 32 0,1 3 0 0,1-3-464 0,-1 4-96 15,1 2-16-15,0-2 0 0,-1 1-384 0,4-2 0 16,-3 6 0-16,3-2-128 0,-2 2-32 0,2-1 0 15,0 3 0-15,0-3 0 0,2 1 160 0,0 3 0 16,2 0 0-16,1-3 0 0,-3 3 400 0,1 2 16 16,2-2 0-16,2 0 0 0,2 0-32 0,0-3 0 15,2 0 0-15,-3 3 32 0,6-2-208 0,0-1-32 16,-3-1-16-16,3 4 0 0,0 1 160 0,3-1 16 16,-3-4 16-16,0 4 0 0,2-3 48 0,2 3 16 0,-1 0 0 15,-1-3 0-15,1 0 32 0,1-1 16 0,1-1 0 0,-2 2 0 16,3 3-16-16,-1-3 0 0,2-3 0 0,-2 3 0 15,4 0-160 1,-4-6-32-16,2 4-16 0,0-2 0 0,2-1-112 0,-1 3 0 16,1-4-128-16,3 0 192 0,-3-3 192 0,0 4 16 0,5-1 16 0,-6-3 0 15,5 0 80-15,1 3 16 0,-4-1 0 0,0 0 0 16,4-1-80-16,-3-1-16 0,1 4 0 0,2 1 0 16,-2-2-64-16,0 4-16 0,-1-3 0 0,1 1 0 15,-2-2-48-15,3 1-16 0,-3-1 0 0,1 1 0 16,-1 2-16-16,-1 0-16 0,-1-3 0 0,1-3 0 15,0 3 0-15,0 1 0 0,-1-6 0 0,-2 5 0 0,6-3 32 0,-4 0 16 16,3-2 0-16,1 2 0 0,-3 0-80 0,1-5-16 16,2 3 0-16,1 0 0 0,-5-1 16 0,6-2 0 15,-5 3 0-15,1-4 0 0,1 3-16 0,-1-2 0 16,3-1 0-16,-5 1 0 0,6 3-64 0,-2-1 0 16,2-3-128-16,0 1 192 15,-1 0-192-15,0-2 0 0,1 2 0 0,2-4 0 16,3 3 0-16,-5-2 0 0,4-1 0 0,-1 2 0 0,0-5 0 0,4-2 0 15,-1 3 0-15,0-3 0 0,3 0 0 0,-2-3 0 16,2 3 0-16,-1 0 0 0,4-2 0 0,-3-2 176 16,0 4-48-16,1 0-128 0,-1 0 192 0,-1 0-192 15,1 0 192-15,-2 0-192 0,2 0 128 0,-6 0-128 0,2 0 0 16,2 0 0-16,-2 0 0 0,1 0 0 16,2 0 0-16,-3 0 0 0,4 0 0 0,1-3 0 0,-1 1 0 0,0-1 0 15,-23 3 0-15,0 0 0 0,71-9 0 0,-46 4 0 16,2 1 0-16,0-4 0 0,2 2 0 0,-1-2 0 15,-28 8 0-15,65-18 0 0,-34 13 0 0,0-4 0 16,1 1 176-16,-3 2-176 0,-3-1 160 0,-1 2-160 16,-1 0 0-16,-1-2 0 0,0 5 0 0,-1-5 0 15,1 2 0-15,1-4 0 0,-1 1 0 0,-4-1 0 16,0 0 0-16,0 0 0 0,2 1 0 0,-3-1 0 16,1-1 0-16,-2-4 0 0,2-2 0 0,1-1 0 0,2-1 144 15,1-4-144-15,3-1 128 0,0 2-128 0,0-3 0 0,2-1 128 16,0-1-128-16,0-2 0 0,0 6 0 0,-5-3 0 15,-1-3 0-15,-1 2 0 0,-2 4 0 0,-1-5 0 16,-1 1 0-16,-1 0 0 16,0 0 0-16,-1 0 0 0,-3 2 0 0,2-3 0 0,0 1 0 0,-2 4 0 15,2-3 0-15,-3 3 0 0,5-1 0 0,-3 2 0 16,0-2 0-16,1 1 0 0,-2-4 0 0,2 5 0 16,0-2 0-16,-6-3 0 0,5 3 0 0,-5 1 0 15,1-4 0-15,-2 3 0 0,0 0 0 0,2-1 0 16,-9 1 0-16,1-3 0 0,-1 3 0 0,-1-3 0 15,-3 4 0-15,-1-4 0 0,0 3 176 0,1 0-48 0,-3 2-128 16,0-1 192-16,4 1 0 0,-4 3 0 0,0-4 0 0,3-1 0 16,-4 2-192-16,2 2 0 0,-2-4 128 0,-1-1-128 15,-3-2 0-15,0 2 0 0,-2-3 0 0,3 3 0 16,-4-4 0-16,-1 6 0 0,0-5 0 0,2 7 0 16,-3-3 0-16,3 0 0 0,-4 6 0 0,1-4 0 15,0 3 0-15,-1-1 0 16,1 2 0-16,-1 3 0 0,-1-2 0 0,2-3 0 0,-4 5 0 0,-2-3 0 15,2-1 0-15,-1-3 0 0,2 4 0 0,-2 3 0 16,3 0 0-16,-1-1 0 0,-2 1 0 0,4 0 0 16,1 1 0-16,-4 0 0 0,4 0 0 0,-1 3 0 15,-1 1 0-15,2-3 0 0,-6 3-128 0,2 4 128 0,2 0-192 16,-2-2 0-16,-2 5 16 0,1-1 0 16,-3-1 48-16,1 2 0 0,-1-1 0 0,3-1 0 0,-1 4 128 0,1-5-160 15,-3 0 160-15,1 2-160 0,3 1 160 0,-7-2 0 16,2 4 0-16,-4-3 0 0,1 3 0 0,-3 0 0 15,1-2 0-15,-1-1 0 0,1-1 0 0,0 4-160 16,-2-2 160-16,1-1-160 0,6-1-16 0,-2-1 0 16,2 2 0-16,-5-3 0 0,1-2-64 0,2 4-16 31,-3-4 0-31,1 2 0 0,-6 1 256 0,1 5-192 0,0 0 192 0,-9 5-192 0,1-1 192 0,-3 6 0 16,-1-1 0-16,-1 7 0 0,2-2-352 0,3 3-32 15,3-3 0-15,1 3-10384 0,8-3-2096 16</inkml:trace>
  <inkml:trace contextRef="#ctx0" brushRef="#br0" timeOffset="26238.55">962 9839 4607 0,'-4'0'400'0,"2"0"-400"0,2 0 0 0,0 0 0 16,0 0 640-16,-3 0 64 0,1 4 0 0,-1-3 0 15,-1-1-320-15,-1 7-64 0,-4-1-16 0,4-1 0 16,-4 4-160-16,1-2-16 0,-1-2-128 0,0 0 192 16,2 4 48-16,2-6 0 0,0 1 0 0,1-3 0 15,2 3 144-15,1-4 16 0,1 0 16 0,-2 0 0 16,2 0 112-16,0 0 32 0,2 0 0 0,-1-4 0 16,1 4-368-16,2 0-192 0,1 0 192 0,-2-1-192 15,6-3 0-15,-4 4 0 0,4-3 0 0,0 3 0 16,-1-5 0-16,1 5-144 0,0-4 144 0,1 2-128 0,3-1 128 0,-1-1 0 15,2 3 0-15,-4-3 0 16,1 1 0-16,3 1 0 0,-4-5 0 0,6 2 0 0,1-1 0 0,2-2 0 16,2-1 0-16,-2-3 0 0,6-2-128 0,-3 2 128 15,5-2-128-15,-5 5 128 0,1-1-160 0,-1 1 160 16,-1 2-192-16,0 2 192 0,-21 5 0 0,0 0 0 16,0 0 0-16,0 0 0 0,98 0 288 0,-84 3 64 15,3-3 16-15,1 0 0 0,-1-3 80 0,1-1 0 16,1 2 16-16,-2-4 0 0,4-3-336 0,-5 4-128 0,3-4 0 15,0-2 0-15,0-1 0 0,-1 4 0 0,1-1 0 0,-3 0 0 16,1 0 0-16,-3 1-208 0,2 2 64 0,-3-2 16 16,1 3 0-16,0-2 0 0,2 1 0 0,-4 3 0 31,2-2-256-31,0 1-64 0</inkml:trace>
  <inkml:trace contextRef="#ctx0" brushRef="#br0" timeOffset="26914.69">1688 9508 10127 0,'0'0'896'0,"-3"0"-704"0,3 0-192 0,0 0 0 15,3 0 352-15,-3-3 32 0,2 3 16 0,-2 0 0 16,0 0-560-16,0-2-112 0,-2 2-32 0,-5 0 0 31,2 2-336-31,0-2-64 0,-4 3 0 0,0 1-16 0,2-2 720 0,0-2 0 0,0 3 160 0,2-3-32 16,-2 0 480-16,5 0 96 15,-3 0 0-15,2 0 16 0,3 0 112 0,-4 0 0 0,3-3 16 0,1 3 0 16,1 0 16-16,3-2 0 0,-1-2 0 0,4 1 0 0,0-2-656 0,2 1-208 16,1-1 128-16,1 0-128 0,3-1-144 0,0-1-96 15,-2 2-16-15,2 2 0 16,-2 1-288-16,2-1-64 0,0 3-16 16,-4 0 0-16,3 0 272 0,1 0 48 0,1 0 16 0,-1 3 0 0,4-3 288 0,-4 0 0 15,1 0 0-15,1 0 0 0,0-3 0 0,-3 3 0 16,-2 0 0-16,-1 0 0 0,-1 3 0 0,2-1 0 15,-6 1 0-15,2 2 0 16,-7 4 528-16,2 0 176 0,-4 3 16 0,-2 2 16 0,1 0 672 0,-2 3 128 16,-4 1 16-16,0-4 16 0,0 3-480 0,1 1-112 0,-3-1-16 15,3-3 0-15,-5 3-560 0,-1 1-112 16,0-3-32-16,-1 1 0 0,1 2-256 0,0-3 0 0,-2-1 0 0,2 0 0 16,0 0-192-16,2-2-112 0,2-3-16 0,1 3-10800 15</inkml:trace>
  <inkml:trace contextRef="#ctx0" brushRef="#br0" timeOffset="39346.71">31310 16153 16575 0,'0'4'1472'0,"0"-4"-1168"16,2-4-304-16,0 4 0 0,3 0 512 0,-5-3 32 15,5 1 16-15,1-2 0 16,-6 4-1264-16,0 0-240 0,0 0-48 0,0 0-16 16,33-29-976-16,-32 23-208 0,-2 5-48 0,1-3 0 15,-4 1 1088-15,-1 1 224 0,0-1 32 0,1-1 16 0,-1-1 1584 0,2 1 320 16,-1 3 64-16,2-3 16 0,1 1 496 0,-1-3 80 15,2 6 32-15,-4-3 0 0,4 3-672 0,-1 0-128 16,1 3-16-16,-2 1-16 0,0 1-208 0,-5 0-32 16,2 4-16-16,0 3 0 0,-1-1-288 0,3 1-48 0,-2 5-16 0,1 4 0 15,-1-2-80-15,-2 4 0 0,2 1-16 0,-4 1 0 16,4-1-176-16,-4 4 160 0,0 3-160 0,-3 2 160 16,2 1-32-16,-2 4-128 0,1 2 192 0,-1 0-64 15,0 4 368-15,1 1 64 0,-4-2 16 0,4 1 0 16,-3 1 128-16,2-6 16 0,0-3 16 0,1-1 0 15,-1-4-96-15,0-1-32 0,2 1 0 0,1-8 0 16,-3-2-448-16,3-4-160 0,0-3 0 0,2-2 144 16,0-3-288-16,2-7-64 0,0 1-16 0,3-6 0 15,2-2-288-15,2-4-48 16,0-5-16-16,3-3 0 0,3-4-576 0,1-2-128 0,3-5-32 0,-3-5 0 16,2-4 256-1,-1-1 48-15,-1 2 16 0,1-8 0 0,-1-5 688 0,3-3 144 0,-3-5 32 0,0-1 0 0,1-3 576 0,2 2 112 16,0-2 16-16,2-2 16 0,4-1 416 0,1 5 80 15,2 1 0-15,1 11 16 0,-2 7-784 0,-1 5-144 16,0 7-48-16,-2 4 0 0,-3 5-128 0,-14 19 0 16,0 0 0-16,53-35 0 0,-53 35 0 0,0 0-176 15,0 0 176-15,0 0-128 0,0 0-48 0,80 31 0 16,-80-31 0-16,15 40 0 0,-15-40 304 0,11 49 64 16,-4-23 16-16,-5 0 0 0,-2-3 464 0,-2 3 96 0,-2 0 0 15,-4 6 16-15,-5-6 32 0,0 3 0 0,-1-1 0 0,-9 2 0 16,2-2-304-16,-5-2-64 15,-5 3-16-15,1-3 0 0,2-1-144 0,-2-8-32 0,3 4 0 0,-3-9 0 16,4-1-384-16,0-6-96 0,6-1-16 0,0-8-8976 16,6-1-1808-16</inkml:trace>
  <inkml:trace contextRef="#ctx0" brushRef="#br0" timeOffset="39581.94">31769 16090 10127 0,'0'0'896'0,"0"0"-704"0,0 0-192 0,0 0 0 0,0 0 3392 0,0 0 656 15,0 0 128-15,0 0 32 0,0 0-2400 0,85 11-464 16,-85-11-112-16,0 0-16 15,0 0-1984-15,78 14-416 0,-78-14-80 0,0 0-6752 16,0 0-1360-16</inkml:trace>
  <inkml:trace contextRef="#ctx0" brushRef="#br0" timeOffset="39848.65">31641 16426 26719 0,'-5'0'2368'0,"2"0"-1888"0,3 0-480 0,0 0 0 16,0 0 1536-16,0 0 224 0,0 0 32 0,0 0 16 15,80-26-1184-15,-80 26-240 0,64-26-64 0,-64 26 0 31,0 0-1568-31,81-26-320 0,-81 26-64 0,0 0-16 0,0 0-1296 0,88 0-272 0,-88 0-48 0,0 0-16 16,0 0 1040-16,79 35 224 0,-79-35 32 0,0 0 16 16,66 40 1168-16,-66-40 224 0,0 0 64 0,70 35-3232 15</inkml:trace>
  <inkml:trace contextRef="#ctx0" brushRef="#br0" timeOffset="41850.24">12524 5417 21183 0,'-2'0'1888'0,"2"0"-1504"0,2 3-384 0,-1-3 0 16,3 4 320-16,-1-2-16 0,3 1 0 0,-6-3 0 15,0 0-832-15,0 0-176 0,0 0-16 0,0 0-16 16,83 37 176-1,-83-37 48-15,0 0 0 0,0 0 0 0,0 0 784 0,0 0 176 0,0 0 16 0,84 29 16 16,-84-29 432-16,0 0 96 0,0 0 16 0,0 0 0 16,49 58-320-16,-49-58-48 0,0 0-16 0,34 61 0 0,-34-61-288 0,0 0-64 15,51 83-16-15,-51-83 0 0,51 63-272 0,-51-63 0 16,66 66 0-16,-66-66 0 0,75 70 0 0,-75-70 0 16,82 68 0-16,-82-68 0 0,81 70 0 0,-81-70 0 15,81 80 0-15,-81-80-144 0,78 95 144 0,-78-95 0 16,82 107 0-16,-82-107 0 0,84 109 0 0,-37-48 0 15,1-1 0-15,1 1 0 0,5 0 0 0,-1-2 0 16,-1 2 0-16,-9-4 0 0,1 1 0 0,-4-1 0 16,0-1 0-16,-40-56-7856 15,75 97-1488-15</inkml:trace>
  <inkml:trace contextRef="#ctx0" brushRef="#br0" timeOffset="42273.93">12313 7392 20271 0,'-39'23'1792'0,"15"-8"-1424"16,7-1-368-16,4-5 0 0,8-4 1312 0,5-1 192 15,0-4 32-15,-3 5 16 0,3-5-32 0,5 0-16 16,-5 0 0-16,31-28 0 0,-1-1-1088 0,5-12-224 15,5-7-32-15,7-13-16 0,3-7-144 0,3-14 0 16,4-7 0-16,1-7 128 16,6-1-368-16,1-4-80 0,3 3 0 0,5 1-16 15,3 1-80-15,5-2-16 0,-1-4 0 0,-9 4 0 0,2 2 240 0,-1 4 64 0,5 3 0 0,1-3 0 16,2 3 128-16,4 0 0 0,3-1 128 0,-9 9-128 16,-6 7 0-16,-6 4-192 0,0 2 32 0,-5 4-12528 15</inkml:trace>
  <inkml:trace contextRef="#ctx0" brushRef="#br0" timeOffset="51435.8">15010 17917 10127 0,'-1'4'896'0,"-3"-4"-704"0,4 0-192 0,4-4 0 15,-4 4 720-15,1 0 112 0,1-5 32 0,0 0 0 16,3-4-576-16,2-3-112 0,-2 0-32 0,0-6 0 16,2 5-144-16,-1-5 0 0,-1-1 0 0,2-5-176 0,1 4 176 15,-2-6 128-15,2 0-128 0,3-5 176 0,-1 5 480 0,4-6 112 16,4-3 0-16,-3-5 16 0,5-5 112 0,-1-5 0 15,2-4 16-15,-2 0 0 0,2-7-272 0,1-2-64 16,-4-1-16-16,4-3 0 0,1 6-368 0,2-7-192 16,2-5 192-16,0 2-192 0,2-1 0 0,3-1-320 15,-6 0 32-15,2 0 16 16,1 5-240-16,-4 4-64 0,4 11 0 0,-3 5 0 0,2 8 320 0,-2 5 48 16,-26 35 16-16,56-49 0 0,-56 49 688 0,0 0 144 15,68-40 16-15,-68 40 16 0,0 0 384 0,0 0 80 16,82-9 16-16,-82 9 0 0,0 0-192 0,0 0-48 15,80 23 0-15,-80-23 0 0,0 0-304 0,58 43-64 0,-58-43-16 0,38 44 0 16,-19-13-128-16,2 1-16 0,-5 8-16 0,1 10 0 16,-1 1-112-16,-6 10 0 0,2 5-16 0,-6 0 0 15,-1 0-80-15,-2 4-16 0,1 5 0 0,1 1 0 16,-1 6-16-16,-1 4-128 0,2 11 192 0,1 4-64 16,2 4 256-16,-4 4 32 0,4-1 16 0,-2 2 0 15,-3-9-192-15,4-3-48 0,0-6 0 0,2-12 0 16,-6-5-384-16,4-11-96 0,0-10-16 0,2-7-15264 15</inkml:trace>
  <inkml:trace contextRef="#ctx0" brushRef="#br0" timeOffset="51718.07">15415 17128 36863 0,'-30'13'3264'0,"12"-8"-2608"16,8 2-528-16,7-5-128 0,6 1 800 0,6-3 128 0,-1 0 32 0,-8 0 0 15,0 0-640-15,86 5-112 16,-86-5-16-16,106 18-16 15,-106-18-752-15,119 31-160 0,-119-31-32 0,136 31 0 16,-136-31-176-16,135 26-32 0,-135-26-16 0,161 0 0 16,-64-13-48-16,17-17-16 0,22-7 0 0,3-11-13280 0</inkml:trace>
  <inkml:trace contextRef="#ctx0" brushRef="#br0" timeOffset="65211.98">11089 6258 10127 0,'2'5'896'0,"2"-1"-704"0,-4 1-192 0,1-5 0 0,3 4 0 0,-1 1 0 16,-1 4 0-16,5 5 0 0,2 6-256 0,-4 3-16 15,4-2-16-15,-6-2 0 0,2-1 96 0,-1-6 0 16,-2 2 16-16,1-2 0 0,-3-2 176 0,2-1 0 16,5 3 0-16,-7 2 0 0,2 0 512 0,-2 4 16 15,0-1 16-15,0 0 0 0,1 4 288 0,-2-2 64 16,1 2 16-16,-2 2 0 0,2-2-400 0,0-2-64 0,0 2-32 0,0-2 0 16,0 2-416-16,0-4 0 0,2 3 0 0,-1-3 0 15,-1-5 0-15,2 2-272 0,-2-2 64 0,0-3 16 31,0 1-224-31,0-3-32 0,-2-5-16 0,2-2 0 0,0 0 272 0,0-2 192 0,-1-1-208 0,1-2 80 16,0-4 128-16,0 0 176 0,0-3-48 0,0-2 0 16,0-3-400-16,1-2-96 15,-1-6-16-15,0 3 0 0,-1-5 224 0,1 1 160 0,0-2-208 0,0-3 80 16,0-2 448-16,0 2 112 0,1-4 16 0,1-5 0 16,2 3-208-16,1-3-48 0,4-7 0 0,-4 4 0 15,2-3-192-15,1 3 0 0,3-1 0 0,-2 4 0 0,-1 5 0 0,5 4 0 16,-5 5 0-16,1 3-160 0,-4 6-112 15,4 3-32-15,-6 5 0 0,4 0 0 16,0 9 304-16,-3-3 272 0,1 6-48 0,0 1-16 0,-1 1 384 0,-3 0 80 16,6 8 16-16,-7-1 0 0,6-2-240 0,-6 2-32 15,3 2-16-15,-3 4 0 0,0 1 112 0,0 2 0 16,2 0 16-16,-2-4 0 0,3 2 160 0,1 2 16 16,1 2 16-16,-1-1 0 0,1 1-528 0,-3-6-192 15,-1 4 144-15,-1-3-144 0,-1-1 0 0,-5-3 0 16,-2 4 0-16,-6-5 0 15,-4 1-192-15,-4-1 0 0,-1-8-16 0,-8-2 0 16,-3-6-496-16,0-2-112 0,-1-8-16 16,2-1-7488-16</inkml:trace>
  <inkml:trace contextRef="#ctx0" brushRef="#br0" timeOffset="89200.35">13085 8317 5519 0,'-23'10'496'0,"6"-3"-496"0,1-1 0 0,5-3 0 16,5-1 832-16,0-2 80 0,1 3 16 0,-9 1 0 15,-7-2 32-15,-5 1 0 0,0-3 0 0,2-5 0 16,3-2-768-16,3-7-192 16,1 0 0-16,3-3 0 0,-4-1 0 0,4 1-224 0,-3 3 48 0,1 2 16 15,2 3 160-15,0 4 0 0,-3 5 160 0,-4-4-160 16,2 4 704-16,2 0 64 0,-4 0 0 0,1 9 0 16,0 0-192-16,-3 5-16 0,0 3-16 0,-1 4 0 15,1 1-320-15,-3 8-64 0,-2 1-16 0,2 6 0 16,-5 3-416-16,-1-2-96 0,1-1-16 0,1 1 0 0,2-1 192 0,1-2 16 15,2 0 16-15,1-1 0 0,1 3-32 0,0-2-16 16,3 0 0-16,0-4 0 0,-1 4 208 0,4 0 0 16,-2 1 0-16,1 3 0 0,1-3 960 0,-2 2 96 15,3 2 16-15,2 4 0 0,2-4 160 0,3 0 48 16,1 0 0-16,2-1 0 0,5-3-256 0,1-1-32 16,1 3-16-16,5-1 0 0,2 1-496 0,1-5-96 15,0 6-32-15,3-3 0 16,-2 4-352-16,1-5 0 0,3 0 0 0,-4 0 0 0,-1-4 0 0,3 0 0 15,-1 4 0-15,4 0-128 0,-1-4 128 0,-2 4 0 16,4 0 0-16,3 2 0 0,0-2 256 0,2-4 0 16,2 4-16-16,3-6 0 0,0 3 144 0,-26-32 48 0,63 57 0 0,-63-57 0 15,61 54-64-15,-61-54-16 0,59 44 0 0,-59-44 0 16,60 38-224-16,-60-38-128 16,57 33 128-16,-57-33-128 0,63 30 128 0,-63-30-128 0,69 29 160 0,-69-29-160 15,75 23 0-15,-75-23 0 0,81 17 0 0,-81-17 0 16,88 14 0-16,-88-14-240 0,93 14 80 0,-93-14 16 15,97 14 16-15,-97-14 0 0,84 0 0 0,-84 0 0 16,0 0-64-16,106-28-16 0,-106 28 0 0,0 0 0 16,89-38 208-16,-89 38-144 15,58-40 144-15,-58 40-128 0,61-45 1168 0,-61 45 240 16,73-67 64-16,-73 67 0 0,85-80-1072 0,-39 39-272 16,4 0 0-16,-5 1 0 15,-1 0-1200-15,1 0-336 0,2-3-64 0,-7 3 0 16,-40 40 384-16,81-75 96 0,-81 75 16 0,73-66 0 15,-73 66 272-15,59-70 64 0,-59 70 16 0,44-59 0 0,-31 33 560 0,-6-1 192 16,-1 7 0-16,-6-3-144 0,-4 2 784 0,-1 2 176 16,0-2 16-16,-2-2 16 0,2-3 80 0,-1 0 16 15,3 0 0-15,-2-2 0 0,1-2-240 0,2-1-32 16,4-4-16-16,2 4 0 0,1-4-336 0,-2 2-64 16,3 0 0-16,-3 2-16 0,-1 4-240 0,-4 0 0 15,2 4 0-15,-3 2 0 0,-3 4-224 0,-2-1 64 16,-5 4 16-16,1 2 0 0,-2-2 320 0,0 2 64 15,2-2 16-15,2 0 0 0,-6 0 304 0,6-3 64 0,1-4 16 0,0-5 0 16,6 0-480-16,1-2-160 0,2-4 0 0,0-6 144 31,5-2-640-31,-5-4-128 0,5 1-16 0,-1 1-16 16,-4 0-336-16,0 6-64 0,-5 4-16 0,-2 3 0 16,-2 3 208-16,-5 3 32 0,0 6 16 0,-3 3 0 0,-1-4 464 0,-4 6 96 0,-1 2 0 0,2-3 16 15,-2 3 240-15,-3-2 0 0,4 3 144 0,-3 0-144 16,-1 1 448-16,-2 2 0 0,0 1 0 0,2-2 0 15,-5 5-64-15,1-1 0 0,0-1-16 0,3 3 0 16,-3-3-112-16,2 1 0 0,-2 1-16 0,3-1 0 16,-7-1 256-16,3 2 48 0,0 2 16 0,-4 0 0 0,-5 0 352 15,-2 0 80-15,-2 2 16 0,1-2 0 0,-1 0-224 0,-5 4-32 16,1-4-16-16,-5 0 0 0,5-4-352 0,-1 2-80 16,0-1-16-16,5-2 0 0,1 1-288 0,-1 4 0 15,3 4 0-15,-8 1 0 16,-2 0-496-16,1 12-48 0,-8 10-16 0,-1 13 0 15,-7 17-816-15,-2 9-160 0,-2 13-48 0,7-8-8096 16,8-1-1632-16</inkml:trace>
  <inkml:trace contextRef="#ctx0" brushRef="#br0" timeOffset="90722.99">15988 5570 15663 0,'-9'5'1392'0,"0"-1"-1120"15,4 1-272-15,2-1 0 0,3 1 128 0,-6 0-128 16,-2 7 192-16,-10 6-192 0,-4 8 384 0,-4 2-16 16,1-2-16-16,6 0 0 0,-2-3 112 0,5-2 32 15,1-4 0-15,1 0 0 0,0 1-496 0,-2-4 0 16,6 0 0-16,-8 3 0 0,4 0 0 0,2-3 0 16,-5 4 0-16,3-1 144 0,-2 4 416 0,2-3 80 15,4-4 0-15,-6 3 16 0,2 0 368 0,2 1 80 16,1 1 16-16,-1-2 0 0,2 6-336 0,1-2-64 15,0 5-16-15,1 0 0 0,1 2-192 16,1 3-32-16,3 4-16 0,1 0 0 0,-3 3-128 0,5 2-16 0,-4-3-16 16,4 3 0-16,4 0-304 0,-2-2 0 0,1 2 128 15,2-1-128-15,2-3 0 0,2 3 0 0,2-6 0 0,1 2 0 16,2-4 0-16,-2-1 128 0,5-3 0 0,-1 0-128 16,-16-27 336-16,38 48-32 0,-38-48-16 0,44 47 0 15,-44-47-48-15,45 49-16 0,-45-49 0 0,47 52 0 16,-47-52 0-16,51 49 0 0,-51-49 0 0,47 45 0 15,-47-45 48-15,42 44 16 0,-42-44 0 0,41 44 0 16,-41-44 32-16,49 40 16 0,-49-40 0 0,58 34 0 16,-58-34-48-16,71 32-16 0,-71-32 0 0,82 22 0 15,-82-22-96-15,98 9-32 0,-98-9 0 0,101 0 0 16,-101 0-144-16,99-9 0 0,-99 9 0 0,87-22 0 16,-87 22 0-16,75-32 0 0,-75 32 0 0,66-38 0 0,-66 38 0 0,61-40 0 15,-61 40 0-15,60-40 192 0,-60 40-16 0,52-35 0 16,-52 35 0-16,56-35 0 0,-56 35 16 0,57-40 0 15,-57 40 0-15,65-40 0 0,-65 40-192 0,73-49 192 16,-73 49-192-16,75-45 192 0,-75 45-192 0,69-47 0 16,-69 47 0-16,72-43 0 0,-72 43 0 0,68-46 0 15,-68 46 0-15,70-43 0 0,-70 43-256 0,61-37 32 16,-61 37 0-16,52-42 0 0,-52 42 224 0,49-40-176 16,-49 40 176-16,36-45-160 0,-36 45 160 0,32-47 0 15,-17 24 128-15,-4-3-128 0,1 4 192 0,-2-5-48 16,3 1 0-16,-1-2 0 0,2-1 0 0,-2-3 0 0,2-2 0 15,-2 2 0-15,2 4-144 0,-5-1 160 0,1 3-160 0,-1 0 160 16,0 3-160-16,-2 0 0 0,-2 2 0 0,4 4 0 16,-6 3 0-16,2-3 0 0,0 3 0 0,1-4 0 15,1 6 176-15,-6-7-48 0,3 5-128 0,-1-3 192 16,-3-1-192-16,0 1 0 0,-3-1 0 0,-1 4 0 16,3-1 0-16,-6-4 0 0,1-2 0 0,1-2 0 15,0 2 128-15,2-3-128 0,-1-1 0 0,2-1 144 16,1-2-16-16,-1-1-128 0,-2-3 192 0,1 1-64 15,1 0-128-15,-5 1 0 0,2 2 0 0,-4-1 0 16,0 2 0-16,-1 0 0 0,1-3 0 0,-5 4 0 16,2-2 0-16,-2 5 0 0,2 2 0 0,-5-1 0 0,3 4 0 15,-4 1 0-15,1 0 0 0,-1-1 0 0,4 1 0 0,-3-1 0 16,3 4 0-16,-2-3 0 0,2 0 0 0,0-1 0 16,1 4 0-16,-3-3 0 0,0 3 0 0,1-4 0 15,-3 6 0-15,1-2 0 0,-3 6 0 0,0-1 0 16,-3 0 0-16,-3 4 128 0,-2 1-128 0,2 8 160 15,-4-1-160-15,2 3 160 0,-3-1-160 0,3 4 0 16,0-1 0-16,0-2 128 0,2 2-128 0,-5-1 0 16,5-2 0-16,-4 1 0 0,2-3-192 0,2-3 192 15,0 0-160-15,0 4 160 0,0-4-128 0,-4 1 128 16,2 3 0-16,0-1-144 0,0-1 144 0,0 7 0 16,-1-1 0-16,-3 6 0 15,1 2 0-15,0 3 0 0,-8 2 0 0,6 2 0 0,-2-1 0 0,1 3 0 0,-3-6 0 0,2-2 0 16,0 4 0-16,-5-7-128 0,2 0 128 0,1 0-128 15,-1 4-112-15,1-1-16 0,-3 0 0 0,2 4 0 16,6-2 16-16,-8 4 0 0,0 3 0 0,-1 4 0 31,-1-2-224-31,-2 5-48 0,-3-2-16 0,-7 6-16176 0</inkml:trace>
  <inkml:trace contextRef="#ctx0" brushRef="#br0" timeOffset="114074.04">1120 9937 4607 0,'-14'0'400'0,"5"0"-400"0,1 0 0 0,-1-2 0 16,9-1 256-16,-3 3-48 0,1-4 0 0,-2-5 0 15,-1-1-208-15,-2-2 0 0,-2-2 0 0,1 2 0 0,-1 3 0 0,2 0-128 16,-2 4 128-16,1 1 0 0,-1-1-144 0,2 4 144 15,2-3-128-15,-1 1 128 16,3-3 0-16,-2-2-144 0,1 2 144 0,4-2 0 0,0 1-144 0,-3-2 144 16,3 4-128-16,-2 0 128 0,2-1 0 0,0 3-144 15,0-1 144-15,0 4 0 0,-3 0-144 0,3 4 144 16,3-4-128-16,-3 3 128 16,2-1 0-16,5 2-144 0,-6 1 144 0,6-2 0 0,-1-1 0 0,2 1 0 15,-4 3 128-15,1-6-128 16,4 3-256-16,-4 2-176 0,0-1-16 0,2 1-16 0,2 2 464 0,-9-7 0 15,0 0 0-15,0 0 160 0,0 0 928 0,0 0 192 16,0 0 48-16,77 28 0 0,-77-28-48 0,0 0 0 16,0 0 0-16,0 0 0 15,95 0-576-15,-95 0-128 0,0 0-32 0,0 0 0 0,88-17-400 0,-88 17-144 0,0 0 0 0,73-27 144 16,-73 27-144-16,0 0 0 0,68-36 0 0,-68 36 0 16,0 0-304-16,56-44 16 0,-56 44 0 0,0 0 0 31,38-28-688-31,-38 28-144 0,0 0-32 0,0 0 0 0,0 0 656 0,0 0 128 0,35-29 32 0,-35 25 0 15,1 3 512-15,1-3 96 0,-2 4 32 0,-3 0 0 16,3 0-688-16,-9 0-128 16,0 5-16-16,-3-1 0 0,-2 5-592 0,-3-4-112 0,-2 3-32 0,-2 1 0 15,-2 5 656-15,-3-5 128 0,0 3 32 0,0 2 0 0,-2-5 576 0,2 3 112 16,-1-2 16-16,-2 2 16 0,3 2 544 0,-1-1 96 16,0 1 32-16,-1-1 0 0,2 0-112 0,-4 1 0 15,4-2-16-15,0 2 0 0,0-2-384 0,1 2-80 16,1-2-16-16,1-2 0 15,4 3 256-15,2-5 48 0,1-2 16 0,5 1 0 0,3-6-32 0,-1 3-16 16,4-8 0-16,1 3 0 0,4-3-480 0,0-1-128 16,0-2 0-16,2-2 0 15,-2 9-320-15,0 0-96 0,19-26-16 0,-19 26 0 0,0 0 432 0,37-36 0 16,-37 36 0-16,38-35 0 0,-38 35 256 0,45-40 64 16,-45 40 32-16,54-49 0 0,-54 49-224 0,61-44-128 15,-61 44 128-15,58-43-128 0,-58 43 0 0,61-40 0 0,-61 40 0 0,61-32 0 16,-61 32 0-16,57-22 0 0,-57 22 128 0,0 0-128 15,81-21 560-15,-81 21 32 0,0 0 16 0,0 0 0 16,78-14-160-16,-78 14-16 0,0 0-16 0,0 0 0 16,0 0-112-16,0 0-32 0,0 0 0 0,75-4 0 15,-70 8-128-15,-3-4-16 0,0 0-128 0,-2 3 192 32,-2-3-48-32,0 2-16 0,-1-2 0 0,-3 0 0 15,1 0-128-15,2 0 192 0,-6 0-192 0,2 0 192 16,0 0-192-16,-5 0 0 0,3 0 0 0,-5 0 0 15,5 4 0-15,-6-3 0 0,1 3 0 0,0 1 0 16,-5 2-544 0,3-2-32-16,-3 0-16 0,1 2-7664 0</inkml:trace>
  <inkml:trace contextRef="#ctx0" brushRef="#br0" timeOffset="114451.84">1941 9419 17503 0,'0'0'768'0,"0"0"176"16,0 0-752-16,0 0-192 0,0 0 0 0,0 0 0 16,52 35 0-16,-52-35 0 0,0 0 0 0,0 0 128 15,0 0-1024-15,75 32-192 0,-75-32-64 0,5 22 0 0,-10-4 912 0,-2-1 240 16,-3 6 0-16,-6-1 0 0,0 8-128 15,-1 1 128-15,-6 4-128 0,2-3-5792 16</inkml:trace>
  <inkml:trace contextRef="#ctx0" brushRef="#br0" timeOffset="125009.9">12079 8195 16575 0,'-12'-9'1472'0,"3"1"-1168"15,4 6-304-15,2-2 0 0,1 4 1120 0,-2-3 160 0,-4-2 48 0,-6-4 0 16,-4 0-800-16,-1 1-144 0,3 2-48 0,4 3 0 16,2 1-64-16,1-1-16 0,6 6 0 0,1-3 0 15,2 2-64-15,0-2-32 16,2 0 0-16,1 3 0 0,6-3 32 0,-4 6 16 0,-5-6 0 0,0 0 0 15,0 0-16-15,0 0 0 0,70 40 0 0,-70-40 0 16,0 0-192-16,57 69-240 0,-57-69 48 0,39 70 16 16,-39-70-736-16,48 84-160 0,-48-84-16 0,54 94-16 15,-54-94 368 1,63 87 80-16,-63-87 16 0,75 89 0 0,-75-89 640 0,87 95 0 0,-87-95 0 0,87 94 0 0,-40-41 416 0,0-1 16 16,0 2 0-16,2 2 0 0,2-2-112 0,5 3 0 15,1 4-16-15,1 2 0 0,8 3-160 0,-7 0-16 16,0 0-128-1,-1 4 192-15,-9 1 48 0,-8 4 0 0,-2 0 0 0,-3-5 0 0,-3-7 208 0,-5-6 32 16,2-5 16-16,-30-52 0 0,52 101 16 0,-52-101 16 16,54 89 0-16,-54-89 0 0,54 79 48 0,-54-79 16 15,58 67 0-15,-58-67 0 0,59 65-464 0,-59-65-128 16,71 66 0-16,-71-66-8416 16,67 59-1744-16</inkml:trace>
  <inkml:trace contextRef="#ctx0" brushRef="#br0" timeOffset="125873.46">11966 10355 6447 0,'9'-12'576'0,"-2"3"-576"15,1-2 0-15,-4 6 0 0,1 2 384 0,4-9-48 0,5-6 0 0,7-10 0 16,7-7 288-16,1 1 48 0,3-1 16 0,-6 7 0 16,0 2 928-16,2 0 192 0,-2 3 48 0,0 0 0 15,5-1-512-15,1 1-112 0,6-3-16 0,-3 0 0 16,5-5-448-16,2-4-80 0,0-2-32 0,3-3 0 15,-2-3-64-15,6-6-16 0,4 0 0 0,1-3 0 16,7 3-144-16,-2-3-48 0,5 3 0 16,6-5 0-16,5-3-384 0,0-4 0 0,-4-2 128 0,1-3-128 15,-1-4 0-15,8-1 0 0,1-2 0 0,10-2 0 16,13 0 544-16,-2-9 32 0,6-1 0 0,-6-7-8960 16,1-4-1792-16</inkml:trace>
  <inkml:trace contextRef="#ctx0" brushRef="#br0" timeOffset="134712.26">17558 16475 8287 0,'-7'-3'736'0,"5"3"-592"0,-1-2-144 0,3-1 0 16,0 3 704-16,-2-6 128 0,0-2 0 0,0-5 16 15,-4-4-256-15,0-6-48 0,1 1-16 0,0-4 0 16,1 3-208-16,-3 0-64 0,2 2 0 0,0 4 0 16,-4 0 336-16,4 3 64 0,-2 5 16 0,0 5 0 15,0 3 256-15,2-3 48 0,-2 9 16 0,5-5 0 16,-3 7-224-16,1-1-64 15,4 2 0-15,-3 6 0 0,6 0-464 0,-3 4-112 0,4-1 0 0,-2 6-128 0,3 3 0 0,2 0 0 16,-5 4 0-16,1-3 0 0,1 5 0 0,-3 1-176 16,1 0 176-16,-2 5-160 0,0 2 160 0,-3 0 0 15,3 7 0-15,-7 2-128 16,0-4 720-16,-2 11 160 0,0 2 16 16,0 1 16-16,-3-2 272 0,2 10 48 0,-1-1 16 0,1 3 0 0,1 3 32 0,0-2 16 15,1-4 0-15,3-2 0 0,1-5-288 0,1-6-64 16,3-5-16-16,3-4 0 0,1-4-608 0,1-5-192 0,0-7 128 15,0-2-128 1,2-5-832-16,-7-7-240 0,2 0-32 0,-2-6-16 16,-2-1-2080-16,2-5-432 0</inkml:trace>
  <inkml:trace contextRef="#ctx0" brushRef="#br0" timeOffset="135293.71">17563 16179 14735 0,'-26'2'1312'0,"9"1"-1056"0,3-3-256 0,5 4 0 16,4-2 1568-16,5-2 256 0,-4 0 48 0,-1 3 16 15,-4 2-224-15,-3 4-32 0,3 0-16 0,4-2 0 16,-2-2-1264-16,5 4-352 0,-1-4 128 0,3 2-128 15,3-2 0-15,1 0 0 0,3 4 0 0,-7-9 0 16,0 0-144-16,0 0 144 0,0 0 0 0,77 31-144 16,-77-31 144-16,0 0-208 0,76 18 80 0,-76-18 128 15,0 0-368-15,98 26 48 0,-98-26 16 0,87 31 0 16,-87-31 48-16,89 39 16 0,-89-39 0 0,87 50 0 16,-87-50 240-16,80 65 0 0,-80-65 0 0,66 69 160 15,-66-69 352-15,56 77 64 0,-56-77 0 0,49 78 16 0,-49-78 256 16,42 77 48-16,-25-39 16 0,-1 2 0 0,-2 5-480 0,0-3-112 15,-2 0 0-15,-10-4-16 0,1 2-304 0,-8-1 0 16,-2-3 0-16,-4 4 0 0,-6-5 192 0,-4 2-192 16,-2 1 192-16,-6-1-192 0,1 1 496 0,-10-1-16 15,-4 6 0-15,-2 1 0 0,-5 4 112 0,-8 0 32 16,-9-3 0-16,-4 0 0 0,-7 2-16 0,1 2 0 16,1 0 0-16,0-6 0 0,3 2-288 0,4-4-64 15,7 0-16-15,4-8 0 0,1 1-240 0,7-10 0 16,6-3 128-16,6-7-17456 0</inkml:trace>
  <inkml:trace contextRef="#ctx0" brushRef="#br0" timeOffset="142214.51">14564 9252 9215 0,'-2'0'816'0,"-1"-3"-656"0,6 3-160 0,-1-2 0 16,5-1 176-16,-5 3 0 0,7-4 0 0,3-1 0 0,7-4-32 15,5 0 0-15,-24 9 0 0,0 0 0 0,72-17-144 0,-60 12 0 32,-3 8 144-32,-4-1-144 0,-9 7 0 0,-1 3 0 0,0-2 0 0,-7 3 0 0,0 4 0 0,-4 0 0 15,4 6-144-15,-6 3 144 0,-1 0 0 0,2 2 0 31,-1 7-160-31,3 3 160 0,1 4 0 0,1 5 0 16,3 7-144-16,3 4 144 0,2-1 0 0,-9-1 0 16</inkml:trace>
  <inkml:trace contextRef="#ctx0" brushRef="#br0" timeOffset="142748.1">12572 11069 8287 0,'-8'9'736'0,"4"-6"-592"0,1-1-144 0,6-2 0 15,1-2 768-15,1-1 112 0,5-1 16 0,6-1 16 16,-16 5-160-16,63-30-48 0,-63 30 0 0,96-48 0 16,-48 25-704-16,-48 23 0 0,93-40 0 0,-93 40 0 15,89-35-320-15,-89 35 0 0,83-26 0 0,-83 26-5520 16</inkml:trace>
  <inkml:trace contextRef="#ctx0" brushRef="#br0" timeOffset="171285.23">1023 9738 5519 0,'-6'9'496'0,"3"0"-496"0,-2-2 0 0,3-6 0 15,2-1 1280-15,-2 4 176 0,-1 5 16 0,-3 1 16 16,1 2-224-16,2-3-48 0,3 0-16 0,-4-9 0 15,8-4-1040-15,-4-1-160 0,0 0 0 0,-6-2-192 0,6-2-128 0,-7 0-32 16,2 2 0-16,0 0 0 0,-2 2 352 0,0 0 0 16,-3-2 128-16,-1 2-128 0,-1 1 608 0,-2-4 32 15,2 2 16-15,1-2 0 0,-3 2-176 0,4-2-32 16,0-1-16-16,-3-3 0 0,3 3-624 0,1 0-112 16,-5-1-16-16,4-2-16 15,-1 3-592-15,-3 0-112 0,-1 4-32 0,-1 0 0 16,0 1 240-16,-1 4 32 0,1 4 16 0,-3 1 0 0,2 4 640 0,-3 5 144 15,3 0 0-15,0 1 0 0,3-1 704 0,0 4 128 16,2 1 16-16,1-4 16 0,4-1 208 0,4 4 32 16,3-4 16-16,3-2 0 0,4-2-464 0,4-1-80 0,-3 0-32 0,6-2 0 15,-14-7-288-15,0 0-64 0,0 0-16 0,70 15 0 16,-70-15 80-16,0 0 32 0,0 0 0 0,96 4 0 16,-96-4 512-16,0 0 96 0,83-4 32 0,-83 4 0 15,0 0-32-15,94-10-16 0,-94 10 0 0,0 0 0 16,98-12-384-16,-98 12-80 0,0 0-16 0,113-14 0 15,-113 14-400-15,80-12 0 0,-80 12 128 0,84-18-128 16,-84 18 0-16,80-19-256 0,-80 19 64 0,0 0 16 31,107-35-336-31,-107 35-64 0,0 0 0 0,78-35-16 0,-78 35 160 0,0 0 48 0,0 0 0 0,71-45 0 16,-71 45 0-16,0 0 16 0,0 0 0 0,0 0 0 16,0 0 368-16,44-47 0 0,-44 45-144 0,-3-1 144 0,1-1 0 15,-5 4 0-15,0-1 0 0,-4 1 0 0,1-4 0 0,-6 4 0 16,1 4 144-16,-6-3-144 0,0 3 0 0,-4 1 0 15,-1-1 0-15,-5 4 0 0,-2-2 0 0,-4 2 0 16,-1 1 0-16,-4 0 0 0,0-1 128 0,0 1-128 16,0 0 0-16,4 0 128 0,0-1 128 0,1 1 0 15,2 0 16-15,2 1 0 0,0-1-128 0,2 0-16 16,1-1-128-16,4 4 192 0,-5 1-192 0,5-3 0 16,3-1 0-16,-3 3 0 0,5-2-224 0,2-3 16 15,3-1 0-15,0-1 0 0,4-2 80 0,7 1 128 16,-4-4-208-16,9-4 80 0,0 1-144 0,5 1-32 15,1-5 0-15,6 2 0 16,-12 5-128-16,0 0-16 0,0 0-16 0,66-40 0 0,-66 40 464 0,0 0 0 0,75-38-128 0,-75 38 128 16,0 0 336-16,101-41 112 0,-101 41 32 0,84-34 0 15,-84 34 64-15,90-40 16 0,-90 40 0 0,108-40 0 16,-108 40-272-16,115-44-48 0,-115 44-16 0,103-40 0 16,-103 40-224-16,87-35 128 0,-87 35-128 0,75-28 0 15,-75 28 160-15,0 0-160 0,106-47 160 0,-106 47-160 16,0 0 192-16,84-36-64 0,-84 36-128 0,0 0 192 15,0 0-192-15,66-35 128 0,-60 30-128 0,-3 1 0 16,-3 1 0-16,-5-3 0 0,-4 3 0 0,0 1 0 16,-3-1 160-16,-2 3-160 0,-7-2 160 0,2 2-160 15,-5 2 128-15,-1-2-128 0,-6 5 0 0,1-2 144 0,-4 6-144 0,-3 3 0 16,2-1 0-16,-5 1-176 0,-2 2-32 0,0 0-16 16,-1-2 0-16,-4 2 0 0,1-2 224 0,1 2 0 15,2 0 0-15,-4-2 0 0,5 2 0 0,-2 2 0 16,2-2 192-16,2 0-192 0,4 3 192 0,-1-5-64 15,7-1 0-15,-1-3-128 0,5 1 176 0,3 0-176 16,1-4 160-16,2-1-160 0,5-1 160 0,-3-1-160 16,3 1 160-16,4-3-160 0,-3 4-192 0,6-3-144 15,1-1-32-15,1 4 0 0,6-4 32 0,0 3 0 16,4-1 0-16,1-2 0 0,4 0 336 0,-9 0 0 16,0 0-144-16,0 0 144 0,0 0 0 0,89-9 0 15,-89 9 0-15,0 0 0 0,0 0 0 0,113-5 176 16,-113 5-32-16,0 0 0 0,103-3 64 0,-103 3 16 0,80-5 0 0,-80 5 0 15,91-4-224-15,-91 4 176 0,81 0-176 0,-81 0 160 16,82 0-160-16,-82 0 0 0,0 0 0 0,94 9 0 16,-94-9 256-16,0 0-48 0,0 0 0 0,82 7 0 15,-82-7 512-15,0 0 112 0,0 0 0 0,0 0 16 16,0 0-240-16,0 0-48 0,0 0-16 0,0 0 0 16,84-12-336-16,-84 12-64 0,-2 0-16 0,-3 0 0 15,0 3-128-15,-7-1 0 0,1-2 0 0,-3 3 0 16,2 2 0-16,-9-5 0 0,2 4 128 0,-5-1-128 15,-1-1-176-15,-5-2-64 0,-1 0-16 0,-9 0 0 16,2 4-256-16,-2-4-64 0,0 3-16 0,-4-1 0 0,2-2 288 0,4 3 64 16,-1-3 16-16,6 0 0 0,-1-3 224 0,-1 3 0 15,5-5 0-15,2 1 0 0,-1-1-192 0,2 1 48 16,3-1 16-16,-2 2 0 16,1 1-640-16,1-1-128 15,-2 3-32-15,3 0 0 0,2 3 32 0,-1-1 0 0,-1 5 0 0,6-2 0 0,-1 4 464 0,6-1 112 16,-2-2 0-16,5 2 16 0,-3 1 304 0,7 0 0 15,0-1 0-15,1 1 0 0,8-4 336 0,1 4 80 16,-2-5 16-16,6 1 0 0,-9-5 16 0,0 0 16 16,0 0 0-16,0 0 0 0,91 21-208 0,-91-21-32 15,0 0-16-15,82 8 0 0,-82-8 16 0,0 0 0 16,97 6 0-16,-97-6 0 0,0 0-96 0,112 3-128 16,-112-3 176-16,92-3-176 0,-92 3 0 0,91-4-320 0,-91 4 32 0,115-2-10896 15</inkml:trace>
  <inkml:trace contextRef="#ctx0" brushRef="#br0" timeOffset="181480.5">13369 11308 4607 0,'1'-6'400'0,"1"1"-400"16,2 2 0-16,-4-1 0 15,0 2 448-15,1-1 0 0,1-6 0 0,3-3 0 0,-3-5 80 0,2 1 32 16,-1-2 0-16,-3-2 0 0,0-1 144 0,0 2 48 16,0-2 0-16,-3 1 0 0,-1 0-208 0,2 2-32 15,-3 1-16-15,-2-1 0 0,-1 3-496 0,-5-1 0 16,-1 6 0-16,0 1 0 0,-6 2 320 0,0-2 128 0,-1 9 32 0,2-2 0 16,-7 2 288-16,3 2 48 15,-3 2 16-15,0 4 0 0,4-2-128 0,-8 1-32 16,4 1 0-16,-2-3 0 0,-2 8-400 0,-1-6-80 0,1 1 0 0,-1 1-16 15,0 7-176 1,-1-2 0-16,1 3-192 0,-4 2 192 0,4 2-192 0,-3 5 192 0,1 2-160 0,0 2 160 16,5 1 0-16,-3 4 208 0,0 1-16 0,-4 3 0 15,3 1 768-15,-2 0 160 0,2-5 32 0,3 0 0 16,-3-1-320-16,3 1-64 0,1-2-16 0,-2 6 0 0,4-3-304 16,2 3-48-16,3-5-16 0,1 3 0 15,5-2 64-15,1 0 16 0,2 1 0 0,1 3 0 0,4-3-48 0,0 2-16 16,4-1 0-1,-1 3 0-15,3-2-144 0,-1 2-48 0,2 4 0 0,0 0 0 0,0-3-208 0,0 3 144 16,0 3-144-16,0-5 128 0,0-1-128 0,2 0 0 16,-2-1 0-16,1 0 128 15,-1 0-128-15,4 0 0 0,-2 3 0 0,1-4 0 0,1 1 176 0,1-4 0 16,3 4 0-16,1 0 0 0,0 2 224 0,3-5 48 16,2 3 16-16,3-5 0 0,1 0-32 0,5-4-16 15,-1-2 0-15,4-1 0 0,-26-28-256 0,58 56-160 16,-58-56 192-16,61 49-192 0,-61-49 144 0,57 40-144 15,-57-40 0-15,53 36 144 0,-53-36-144 0,54 35 0 16,-54-35 0-16,52 40 0 0,-52-40 0 0,54 39 160 0,-54-39-160 16,61 40 160-16,-61-40 32 0,66 40 16 0,-66-40 0 0,72 35 0 15,-72-35-64-15,73 31-16 0,-73-31 0 0,76 23 0 16,-76-23-128-16,0 0 0 0,112 22 0 0,-112-22 0 16,0 0 0-16,104 4 128 0,-104-4-128 0,0 0 0 15,105-14 0-15,-105 14 128 0,77-18-128 0,-77 18 0 31,75-22 0-31,-75 22 0 0,69-30 128 0,-69 30-128 0,67-28 0 0,-67 28 0 0,61-38 0 0,-61 38 0 16,57-40 0-16,-57 40 0 0,58-52 0 0,-32 17 0 16,5 2 128-16,-5-9 0 0,6 2 0 0,-5-9 0 15,3 4-128-15,1-7 128 0,-1-1-128 0,-2-1 128 0,-2 2-128 16,-3-5-176-16,-1-1 48 0,-1 1 0 0,-2-1-128 0,-3-3 0 16,2 4-16-16,-8-1 0 15,2-3 16-15,-1-1 16 0,-3 4 0 0,-1 1 0 0,2 4 240 0,-5 1 0 16,3 3-160-16,-4-5 160 0,2 2 0 0,-5 3 0 15,0 4 0-15,-1 2 0 0,-3 2 0 0,-1 3 0 16,-4 2 0-16,0-3 0 0,1 8 0 0,-6 1 0 16,2 2 0-16,-6 2 0 0,4 0 192 0,-3 0-64 15,-1 0 0-15,-4 3 0 0,-1 1-128 0,2-4 0 32,-5 6 144-32,3-6-144 0,-3 0 160 0,5-4-32 15,-1-1-128-15,2-5 192 0,3-3 144 0,-4-1 32 16,4 0 0-16,-1-7 0 0,1 2-192 0,-2-4-48 0,1 0 0 15,-4 1 0-15,-3 0-128 0,1 5 0 0,-1 6 0 16,3 6 0-16,-1 7 0 0,0 8 0 0,-3 0 0 0,-3 2 0 16,1 6-208-16,-7-1 16 0,-5 4 16 0,2-1-17472 15</inkml:trace>
  <inkml:trace contextRef="#ctx0" brushRef="#br0" timeOffset="186210.31">16437 8578 11055 0,'-15'-5'976'0,"6"-4"-784"0,2 6-192 0,4-2 0 15,3 1 320-15,0 4 0 0,1-5 16 0,-1 0 0 16,2-4-336-16,0-3 144 0,1-2-144 0,-3-4 0 16,-5 4-1344-16,2-1-368 0,-6 1-80 0,-3 3 0 15,1-1 1024-15,-6 0 224 16,-1 3 32-16,-4 4 16 0,-1 0 1200 0,2-2 224 0,-2 5 48 0,3-1 16 0,-1 1-32 0,1 2 0 15,-2 2 0-15,-1-2 0 0,-3 8-432 0,0 1-80 16,0 9-32-16,0-5 0 0,-4 10 176 0,2-2 48 16,-1 5 0-16,1-3 0 0,5 3 32 15,-3 0 16-15,3 2 0 0,2-2 0 0,4 4-96 0,-1-3-16 16,4 3 0-16,-3 1 0 0,3-1-192 0,0 3-64 16,2 2 0-16,-5 0 0 0,3 5-128 0,-2 0-16 15,2-2-16-15,2-1 0 0,3 5 304 0,-1-6 64 16,4 4 16-16,-1-1 0 0,6-6 416 0,-3 5 64 0,4-1 32 0,4-3 0 15,-3 5-240-15,3-4-48 0,5-2-16 0,-1 1 0 16,5 1-336-16,-13-35-64 0,40 67-16 0,-40-67 0 16,54 62-128-16,-54-62-16 0,75 65-16 0,-75-65 0 15,83 66-176-15,-83-66 0 0,84 63 0 0,-84-63 0 16,80 61 0-16,-80-61-192 0,82 57 32 0,-82-57 16 16,85 63-48-16,-85-63 0 0,84 57 0 0,-84-57 0 15,84 52 192-15,-84-52 0 0,83 44 0 0,-83-44 0 16,80 28 0-16,-80-28 0 0,0 0 128 0,119 21-128 15,-119-21 256-15,84 0 0 0,-84 0-16 0,85-6 0 16,-85 6-112-16,91-20-128 0,-91 20 176 0,97-32-176 16,-97 32 0-16,98-29 0 0,-98 29 0 0,94-32 0 0,-94 32 0 0,82-35 0 15,-82 35 0-15,69-40 0 16,-32 18 0-16,-2-4 0 0,-4-2 0 0,1-7 0 0,-3 0 0 0,-6-8 0 16,3-3 0-16,-7-6 0 0,2 0 128 0,-2-6-128 15,-3 4 0-15,-2-7 0 0,-2 0 0 0,-1-5 0 16,-3 3 0-16,1-3-144 0,-2 5 144 0,-2-5 0 15,-1 0 0-15,1 0 0 0,-5 7 0 0,-4-1 0 16,1 6 0-16,-4 2 0 0,0 7 0 0,-7-2 128 16,0 1-128-16,-3 3 128 0,-8 3 0 0,-3 3 0 15,0 4 0-15,-6 7 0 0,-5 7 32 0,-6 2 16 16,-7 4 0-16,-2 5 0 0,-2 6-32 0,-7-2 0 16,-1 4 0-16,-4 0 0 0,2 0 32 0,1-5 0 0,6 0 0 0,-2-7 0 15,3 0 304-15,1-2 64 0,1-4 16 0,2-4 0 16,0 1-144-16,-7 2-32 0,-2-2 0 0,-5 3 0 15,0 1-384 1,-5 3 128-16,5 2-128 0,-5 1 0 0,2 6 0 0,-1 1-224 0,1 10 32 0,-3 8-10864 16,3 12-2160-16</inkml:trace>
  <inkml:trace contextRef="#ctx0" brushRef="#br0" timeOffset="191166.43">19672 16726 23951 0,'-23'14'2128'0,"6"-5"-1696"0,4-1-432 0,8-4 0 0,2-2 720 0,3-2 64 15,0 0 16-15,0 0 0 0,0 0 96 0,-2 0 0 16,2-6 16-16,-2 3 0 0,0-2-912 0,2-4-384 15,-5 0 32-15,2 1 0 16,-4-6-272-16,0 0-48 0,3-2-16 0,-1-3 0 16,-4 1 16-16,1-2 0 0,1-3 0 0,-4 4 0 15,3-2 64-15,-1 0 16 0,-5 2 0 0,-4 1 0 16,1 1-32-16,0 3 0 0,-6 2 0 0,-3-2 0 0,0 9 400 0,-6-2 80 0,3 7 16 16,-3 7 0-16,1 1 368 0,-4 8 80 0,-2 1 0 0,4 4 16 15,2 6 336-15,0-1 64 0,1 0 16 16,2 2 0-16,-1 1-368 0,4-1-64 15,4 2 0-15,-1-4-16 0,1-2-656 16,1 6-128-16,3-1-32 0,0 3 0 0,-1-1 192 0,1 6 16 0,-1-2 16 0,1 5 0 16,3 0 672-16,-2 3 144 0,6 1 32 0,-2 5 0 15,1 8 448-15,2 0 80 0,3 10 32 0,4-1 0 0,2 0 96 16,0-5 32-16,5 2 0 0,2-6 0 0,7-5-576 0,3-3-112 16,6 0-32-16,0-5 0 15,5-1-528-15,1-8 0 0,3-7 0 0,-32-28 0 16,60 38-960-16,-60-38-128 0,0 0-48 0,89 23 0 15,-89-23-384-15,0 0-80 0,87-12 0 0,-87 12-16 16,0 0 688-16,68-34 144 0,-68 34 16 0,0 0 16 0,49-41 496 0,-49 41 112 16,0 0 16-16,30-40 0 0,-30 40 128 0,12-32 176 15,-12 15-48-15,2-2 0 32,-4-2-448-32,2-2-112 0,-5 2-16 0,1-5 0 0,-4 3 64 0,-1 1 0 0,-5 1 0 0,-2 2 0 0,-3-2 384 0,-5 2-128 15,-4-2 128-15,0 3 0 0,0 1 0 0,0 3 224 0,-1 2-32 16,1-2 0-16,2 5 640 0,3 0 128 0,2-1 32 0,2 3 0 15,3 2 96-15,6 1 32 0,1 4 0 0,0 4 0 16,4 5-416-16,5-1-64 0,0 6-32 0,5 0 0 16,1 4 0-16,6-1 0 15,-12-17 0-15,35 30 0 0,-35-30 0 0,0 0 0 0,85 34 0 0,-85-34 0 16,84 6-432-16,-84-6-176 0,99 0 128 0,-99 0-128 16,106-13-192-16,-106 13-128 0,101-10-32 0,-101 10-13920 15</inkml:trace>
  <inkml:trace contextRef="#ctx0" brushRef="#br0" timeOffset="205883.99">12471 11435 26719 0,'-15'-4'2368'0,"4"4"-1888"0,8 0-480 0,3 4 0 16,3-4 1280-16,-3 3 176 0,-3-1 16 0,1 7 16 15,2-1-720-15,2 10-160 16,-2-18-32-16,17 49 0 0,-5-20-576 0,2 4-240 0,7 6 16 0,-2 4 0 16,4 6 224-16,7 3-192 0,4 7 192 0,7-1-192 15,-5-2 368-15,6-2 80 0,3-2 0 0,8 2 16 16,1 1 448-16,7-1 96 0,5 4 16 0,3 3 0 15,3 10-400-15,-4 2-80 0,0 8-16 0,-2-1 0 16,-3-5-336-16,-2 0 0 16,-4-1 0-16,6 5 0 0,-2 4-176 0,0 1 0 15,2-2 0-15,-14 1 0 0,-4-8-48 0,-7-5-16 0,-6-4 0 0,-3-8 0 16,-4-6-752-16,-1-3-160 0</inkml:trace>
  <inkml:trace contextRef="#ctx0" brushRef="#br0" timeOffset="206197.99">12248 13014 38703 0,'-15'-5'3440'0,"6"5"-2752"0,9 0-560 0,0 0-128 16,0 0 576-16,0 0 96 0,0 0 16 0,59-26 0 15,-59 26-432-15,87-43-64 0,-87 43-32 0,114-58 0 16,-52 18-160-16,4-9 0 0,4-8 0 0,3-9 0 16,6-13-128-16,-1-13-16 15,6-6 0-15,-4-8 0 0,0-4-176 0,-1 1-16 0,-5-6-16 0,-4 8 0 16,-4 6 352-16,-1 13 0 0,-1 7-144 0,3 8-11696 15,-1 16-2320-15</inkml:trace>
  <inkml:trace contextRef="#ctx0" brushRef="#br0" timeOffset="-210223.59">20478 16745 14735 0,'-12'12'1312'0,"4"-3"-1056"16,2-4-256-16,6-1 0 0,0-4 1552 0,0 5 256 16,-5 4 48-16,2 6 16 0,-4 1-1232 0,5 2-256 15,4-1-64-15,1-5 0 0,-3-12-320 0,12 23 0 0,-6-11-160 0,-1-2 160 31,-2 3-304-31,-3 4 48 0,0 0 16 0,-3 3 0 0,-2 1 368 0,-4 5 64 0,-2 2 0 0,-1 3 16 32,-2 7 736-32,-7 7 144 0,0 2 16 0,-3 11 16 0,-2 5 160 0,0 6 48 0,-4 6 0 15,-1 5 0-15,-1 7-112 0,1 2-32 0,5-2 0 0,3-1 0 16,-3-3-400-16,9-3-80 0,-1 2 0 0,4-5-16 16,2-7-512-16,2-9-176 0,6-11 0 0,-3-12-11104 15,7-3-2336-15</inkml:trace>
  <inkml:trace contextRef="#ctx0" brushRef="#br0" timeOffset="-209847.18">21027 16545 19343 0,'-10'14'1728'0,"3"-5"-1392"0,0-1-336 0,4-2 0 16,3-3 1232-16,1 0 176 0,-1-1 48 0,2 7 0 15,0 3-672-15,-2 6-128 0,3 1-16 0,-6 7-16 16,-1 0-768-16,-3 0-160 0,-1 5-16 15,-5 1-16 1,-1 8-272-16,-1 3-48 0,-3 6-16 0,1 3 0 0,1 6 672 0,-1 5 224 0,-1 11 0 0,1 10 0 16,0 12 1328-16,3 10 272 0,-4 9 48 0,2 12 16 15,1 6-672-15,3 4-144 0,-6 4-32 0,6-8 0 16,2-10-720-16,-3-13-160 0,8-18-32 0,5-12-10432 16,-5-13-2112-16</inkml:trace>
  <inkml:trace contextRef="#ctx0" brushRef="#br0" timeOffset="-209626.46">20130 17506 36863 0,'-12'23'1632'0,"7"-9"336"0,5-2-1584 0,5-3-384 15,0-4 0-15,4-1 0 0,-9-4 496 0,0 0 16 0,78 27 0 0,-78-27 0 16,127 42-384-16,-52-23-128 0,5 2 0 0,-3-3 0 31,2 1-832-31,-5-5-256 0,-74-14-48 0,147 15-9680 16,-147-15-1920-16</inkml:trace>
  <inkml:trace contextRef="#ctx0" brushRef="#br0" timeOffset="-206148.87">16293 11443 15663 0,'-12'-12'1392'0,"3"3"-1120"0,7 4-272 0,-1 2 0 16,3 3 1104-16,-4-5 176 0,-3-4 16 0,-5-5 16 15,-7 0-608-15,0 2-128 0,-1 3-32 0,7 9 0 16,-5 4-704-16,6 4-144 0,1 3-16 0,8-3-16 16,0 5 336-16,3-3 0 0,5 2 0 0,-5-12 0 15,0 0 448-15,0 0 16 0,52 49 0 0,-52-49 0 16,0 0-176-16,66 49-32 0,-66-49-16 0,56 52 0 16,-56-52-240-16,66 75 128 0,-33-26-128 0,9 8 0 15,-2 13 528-15,0 6 16 0,0 3 0 0,-1 8 0 16,-3 4 16-16,-1 10 0 0,0 8 0 0,0 13 0 0,0 2-288 0,1 1-48 15,-1-1-16-15,2-2 0 16,3-4 272-16,3-10 48 0,6-8 16 0,3-12 0 0,4-7-240 0,2-7-48 16,1-7-16-16,-7-10-14128 0</inkml:trace>
  <inkml:trace contextRef="#ctx0" brushRef="#br0" timeOffset="-205854.53">15530 13216 41471 0,'-54'27'1840'0,"22"-13"368"0,8-6-1760 0,13-3-448 0,11-5 0 0,6-5 0 15,-6 5 176-15,0 0-48 0,52-43-128 0,-12 3 192 32,21-13-512-32,10-13-96 0,6-5-32 0,1-4 0 15,3-3-416-15,-3-3-96 0,0-4 0 0,3-6-16 0,-5-1 560 0,10-5 112 0,8-4 32 0,7-6 0 16,5 5 560-16,6-12 112 0,1-1 32 0,0 0 0 16,7 6 208-16,-5 3 64 0,4 13 0 0,-11 1-18000 15</inkml:trace>
  <inkml:trace contextRef="#ctx0" brushRef="#br0" timeOffset="-191271.89">16328 11696 17503 0,'-18'9'1552'0,"4"-1"-1232"0,6 1-320 0,2-5 0 16,3 1 1056-16,-4 3 160 0,-9 10 16 0,-13 12 16 15,-6 10-416-15,-2 1-96 0,2 6-16 0,4-7 0 16,5-1-720-16,0-3 0 0,3-1 0 0,0 0 0 0,8-4 0 0,1 4 0 16,0-3-160-16,2-1 160 0,3 4 0 0,-2-4 0 15,3 0 0-15,-5 8 176 0,1-3 368 0,2 4 80 16,1 4 16-16,0 5 0 0,2-2 416 0,6-2 96 16,2-1 0-16,6 1 16 0,4-3 16 0,5-2 0 15,6 0 0-15,4 0 0 0,2 0-544 0,4-2-96 16,2 2-32-16,-34-40 0 0,79 75-512 0,-79-75-352 15,80 68 48-15,-80-68 16 16,91 61-400-16,-91-61-80 0,106 63 0 0,-106-63-16 16,115 59 256-16,-115-59 48 0,115 37 16 0,-115-37 0 0,101 22 240 0,-101-22 48 15,94 18 16-15,-94-18 0 0,105 17 160 0,-105-17 0 16,106 0 0-16,-106 0 0 0,124-17 0 0,-58-6 0 16,0-3 0-16,-3-9 0 0,1-9 0 0,-1-1 0 0,0-7 0 0,1-6 0 15,2-4-192-15,-3-8-128 0,2-1 0 0,-6-4-16 31,-3 5-832-31,-11-5-176 0,-7 0-16 0,-6 0-16 16,-10-1 656-16,-4 3 128 0,-9 1 16 0,-1 3 16 0,-8-3 1136 0,-3 2 240 16,-2-1 32-16,-4 1 16 0,-3-5 416 0,-4 1 64 0,-2-1 32 0,1 0 0 15,0 7-608-15,-8 3-112 0,1 8-16 0,-6 6-16 16,-1 4-320-16,-9 4-64 0,-7 3-16 0,-7 8 0 16,-4 3-80-16,-8 6-16 0,0 6 0 0,-6 12 0 0,-4 10 64 15,-10 10 0-15,-6 10 0 0,-11 4 0 0,-1 6 128 0,-8 5 16 16,2 14 16-16,-5 2 0 0,-3 7-160 0,-6 8-48 15,-8 11 0-15,4 7 0 0,8 3-144 0,10 2 0 16,9-1 0-16,12-10-176 16,9-10-208-16,21-10-32 0,17 0-16 0,18-14-15472 15</inkml:trace>
  <inkml:trace contextRef="#ctx0" brushRef="#br0" timeOffset="-183966.6">20316 11172 17503 0,'-10'3'1552'0,"3"-3"-1232"0,5 0-320 0,2 0 0 16,0-3 416-16,-1 3 32 0,-5-2 0 0,-2-5 0 15,-3 2-288-15,-6-6-160 0,1-4 192 0,-1 1-192 32,1 1-272-32,-7 0-176 0,2-1-16 0,-5 1-16 0,-3 3 224 0,1-2 64 0,-2 3 0 0,2 0 0 15,2 4 400-15,-9 2 96 16,4 3 16-16,-9 0 0 0,0 0 224 0,-2 3 48 0,0 2 16 0,2-1 0 15,2 1-272-15,1 4-48 0,2 3-16 0,-3 2 0 16,1 3-64-16,-1 6-16 0,-2 8 0 0,3 1 0 16,-1 9 16-16,1 1 0 0,-3 2 0 0,-2 3 0 0,1 2 128 15,-3-1 32-15,6 1 0 0,1 5 0 0,0 4 16 0,8 6 0 16,-3 2 0-16,6 2 0 0,4 2 144 0,1 0 48 16,0 1 0-16,2 0 0 0,5 4 32 0,-4 4 16 15,4 4 0-15,2 6 0 0,3 0 288 0,1-2 64 16,8 2 16-16,0-6 0 0,2-2-80 0,6 2-16 15,4 4 0-15,2-3 0 0,4-9-368 0,3 8-80 16,5 1 0-16,0 0-16 0,5-4-432 0,1-5 0 16,3-4 128-16,5-1-128 0,0-8 0 0,3-4 0 15,6-1-192-15,-2-6 192 0,0-6-272 0,-47-45 64 16,91 75 16-16,-91-75 0 0,97 52 16 0,-97-52 16 16,110 35 0-16,-110-35 0 0,127 19-96 0,-127-19-32 15,147-3 0-15,-147 3 0 0,146-25-16 0,-73-1 0 16,1-5 0-16,-1-7 0 0,-2-3 32 0,4-6 0 0,5-3 0 0,0-8 0 31,2-2-144-31,-7-3-32 0,-9-2 0 0,-5-3 0 16,-1 2-128-16,-3-7-16 0,1-7-16 0,1 0 0 0,0-2 432 0,2-7 176 0,5 4-128 0,-8-6 128 15,-1 8 0-15,-3-6 0 0,-3 0 0 0,-2 0 0 16,-4 2 0-16,-1 3 0 0,-8 6 0 0,3 1 0 16,-5-1 0-16,-2 7 0 0,-4 1 0 0,-7 4 0 15,-4 8 0-15,-7-3 0 0,-8 4 0 0,-5 6 128 16,-9 3-128-16,-8 1 0 0,-6 1 0 0,-7 3 0 15,0 4 0-15,-11-1 0 0,-3 6 0 0,-3 0 0 16,-2 5 336-16,-1-3 112 0,1 3 0 0,-2-2 16 0,-4-1 752 0,1 3 128 16,-4-8 48-16,7 2 0 0,0 0-688 0,7-1-128 15,-2-4-16-15,2-4-16 0,2-3-416 0,-2 2-128 16,0-4 0-16,0 11 0 16,0 1-416-16,-7 11-192 0,-7 9-32 0,-7 13-15792 15</inkml:trace>
  <inkml:trace contextRef="#ctx0" brushRef="#br0" timeOffset="-145853.06">21864 16846 11055 0,'-7'0'976'0,"5"0"-784"0,-1 0-192 0,3-1 0 16,3-3 1040-16,-3 4 176 0,-3-3 16 0,3-6 16 16,0 4-352-16,-4-8-80 0,8 6-16 0,-4 0 0 15,0 2-512-15,3 2-96 0,-3 3-32 0,0 3 0 16,2 1 64-16,1 1 16 0,-3 0 0 0,4 4 0 16,-2 0 176-16,1 3 32 0,-3 2 16 0,0 0 0 15,4-2 144-15,-4 5 32 0,1 1 0 0,3 4 0 16,-4 1-112-16,0 7-16 0,-4-3 0 0,3 8 0 0,-3 0 240 15,4 5 32-15,-5 5 16 0,1 2 0 0,-1 2 0 0,-2 5 0 16,2 7 0-16,0 2 0 0,-4 3 16 0,4 7 0 16,1-1 0-16,-3-3 0 0,6-1-208 0,-5-3-32 15,3-8-16-15,-1-8 0 0,4-4-320 0,-1-6-64 16,1-12-16-16,0-2 0 16,0-8-1152-16,0-6-224 0,0-6-64 0,-4-2-13872 0</inkml:trace>
  <inkml:trace contextRef="#ctx0" brushRef="#br0" timeOffset="-145601.93">21383 18315 12895 0,'-25'12'1152'0,"8"-4"-928"0,1-2-224 0,8-1 0 16,4-5 1536-16,4 0 256 0,0-2 48 0,-3-1 16 15,-3-3 320-15,6-2 80 0,0-1 16 0,6-5 0 16,1 2-1264-16,7 0-256 0,-4-2-48 0,-10 14-16 15,0 0-368-15,0 0-80 0,0 0-16 0,85-40 0 16,-85 40 800-16,0 0 144 0,0 0 48 0,100-26 0 16,-100 26-1584-16,0 0-304 0,106-23-64 0,-106 23-16 15,87-17 752-15,-87 17 0 0,101-6 0 0,-101 6 0 0,121-3 0 0,-121 3 0 16,121-4 0-16,-121 4 0 16,100-10-448-16,-100 10-112 15,85-23-16-15,-85 23-13456 0</inkml:trace>
  <inkml:trace contextRef="#ctx0" brushRef="#br0" timeOffset="-145302.3">21292 16771 29487 0,'-19'21'2624'0,"3"-3"-2112"0,9-4-512 0,4-6 0 15,6-2 1408-15,-1-3 192 0,5 2 16 0,7 4 16 16,4 3-416-16,-18-12-96 0,69 31-16 0,-69-31 0 16,94 21-880-16,-94-21-224 0,110 2 0 0,-110-2 0 15,117-14-704-15,-117 14-192 0,139-29-48 0,-59 9 0 16,8 0-496-16,-3-3-96 0,-1-5-32 0,-3-2 0 31,0 4 144-31,-3-5 16 0,-3 1 16 0,5-3-6736 0,0-2-1360 0</inkml:trace>
  <inkml:trace contextRef="#ctx0" brushRef="#br0" timeOffset="-144624.65">19628 11973 25791 0,'-14'0'2304'0,"7"0"-1856"0,7 0-448 0,2-4 0 0,3-1 1168 0,-3-4 144 0,1-3 32 0,1-7 0 31,5-7-912-31,1-9-176 0,4-5-48 0,2 5 0 16,-4 0-416-16,2 9-96 0,-4 4-16 0,2 2 0 31,-3 5-288-31,0 6-64 0,-9 9-16 0,0 0 0 0,0 0 464 0,0 0 96 0,0 0 128 0,0 0-208 16,75 38 672-16,-75-38 144 0,28 37 32 0,-13-16 0 15,-15-21 96-15,37 49 32 0,-16-18 0 0,-2 4 0 16,7 3-336-16,0-1-64 0,0 3-16 0,4 0 0 15,-2 7 96-15,3-2 0 0,4 7 16 0,-5 6 0 0,6 5-144 16,-1 3-16-16,2 3-16 0,-2 3 0 0,0 6-112 0,-4 2-32 16,7-1 0-16,-6-4 0 0,2 0-144 0,3-1 0 15,1-2 144-15,-1-8-144 0,0-4 0 0,-4-5 0 16,-2-4 0-16,-5-4-11024 16,0-11-2128-16</inkml:trace>
  <inkml:trace contextRef="#ctx0" brushRef="#br0" timeOffset="-144280.04">19827 13309 8287 0,'-46'19'736'0,"13"-2"-592"0,5-1-144 0,8-7 0 15,11-4 4512-15,7-2 864 0,-7-1 192 0,-3 7 16 16,-2 3-2960-16,-7-1-576 0,7 1-128 0,9-9-32 16,5-6-1264-16,5-6-256 0,-5 9-48 0,0 0-16 15,56-54-304-15,-56 54 0 0,63-57 0 0,-63 57 0 16,75-75 0-16,-32 31 0 0,3-3 0 0,-3 2 0 16,1-4 0-16,-4 2 0 0,-5 2 0 0,1-4 0 15,4-3 0-15,1-2-144 0,-1-4 144 0,1 3 0 16,-1-3 0-16,1 4 0 0,-1-2 0 0,3 2 0 15,-3 6-496-15,4-5-64 16,-1 5-16-16,3-1 0 0,-1 5-1616 0,2 4-336 0,-3 2-64 0,1-2-9936 16</inkml:trace>
  <inkml:trace contextRef="#ctx0" brushRef="#br0" timeOffset="-124971.85">19684 12926 2751 0,'-2'3'256'0,"2"-3"-256"15,0 0 0-15,2 0 0 0,0 2 144 0,-2-2-16 0,3 0 0 0,-3 3 0 16,0 3-592-16,2-3-128 0,-4 2-32 0,2 2 0 15,-3-2 368-15,-1 1 80 0,2-3 16 0,-3 2 0 16,3-1 608-16,1-2 112 0,-5 1 16 0,5-3 16 16,-1 4-224-16,2-3-48 0,0-1-16 0,0 0 0 15,0 0-304-15,0 0 0 0,2 0 0 0,1-1 0 16,1 1 0-16,-4-4 0 0,0 1 0 0,0 1 0 0,0-2 0 0,0-1 0 16</inkml:trace>
  <inkml:trace contextRef="#ctx0" brushRef="#br0" timeOffset="-119533.78">1221 9275 6447 0,'-9'3'576'0,"1"-3"-576"15,4 0 0-15,4-3 0 0,4 1 176 0,-9-5-176 16,-2 2 160-16</inkml:trace>
  <inkml:trace contextRef="#ctx0" brushRef="#br0" timeOffset="-118827.7">982 9301 11967 0,'-15'14'1072'0,"4"-5"-864"16,6-6-208-16,5 1 0 0,5-4 1296 0,-8 1 224 0,-2 3 32 0,-4 5 16 15,0-1-1152-15,0-2-224 0,4-3-64 0,2-3 0 31,-2-3-528-31,1 3-112 0,1-4-32 0,-3 4 0 0,1 0 544 0,-2 4 0 16,-2 1 0-16,-1 2 0 0,-4-2 336 0,2 7-16 0,-6-1-16 0,4-3 0 16,-3 4 160-16,0 2 48 0,-3-1 0 15,1-3 0-15,0-1 64 0,2-1 32 0,-6 1 0 0,6-2 0 16,-1 0-256-16,6 0-48 0,-2-5-16 0,0 1 0 16,5 3-288-16,-5-6 0 0,2 3 0 0,4 2 0 31,-6-1 0-31,5-4 0 0,-3 5 0 0,1-2 0 0,2 1 640 0,-3 1 0 0,0 0 16 0,2 2 0 0,1 0-48 15,0 2-16-15,0 3 0 0,1 2 0 0,3-2-80 0,-2 6 0 32,5-4-16-32,2 3 0 0,2-3 80 0,5-2 0 0,1 0 16 0,-8-12 0 0,0 0-256 0,0 0-48 15,0 0-16-15,98 11 0 0,-98-11-272 0,0 0 0 16,92-19-128-16,-92 19 128 0,0 0-192 0,101-21 48 16,-101 21 16-16,0 0 0 0,94-18 128 0,-94 18 0 15,0 0 0-15,96-17 0 0,-96 17 0 0,0 0 0 16,107-14 128-16,-107 14-128 0,0 0 0 0,106-26 128 15,-106 26-128-15,83-26 0 0,-83 26-192 0,84-32-96 16,-84 32-32-16,77-38 0 16,-77 38-784-16,64-45-176 0,-64 45-16 0,44-37-16 15,-30 16-48-15,-4 0-16 0,-3 8 0 0,-7-1 0 16,0 1 32-16,-7 8 16 0,-3 0 0 0,-4 1 0 0,-4 4 976 0,-6 6 192 0,-4 1 160 0,-7 3-208 16,-1 2 1344-16,-6 2 272 0,-3 4 48 0,-1 3 16 31,4-2-528-31,-6 2-112 0,2-2 0 0,-2-2-16 15,-1 1-496-15,0-4-112 0,5-2-16 0,-4-4 0 16,-1-2-64-16,-3 2 0 0,-6-4-128 0,0 1 192 16,1 4-192-16,-1-4 0 0,3 4 0 0,1 3 0 15,0 5 0-15,1 1 0 0,1-1 0 0,3 2 0 16,1 2 400-16,6 2 144 0,3 8 32 0,1-5 0 16,3 0 192-16,4 1 64 0,8-6 0 0,7-6 0 15,6-3-608-15,7-3-224 0,3-4 176 0,5-1-176 0,-5-4 0 0,0 0-240 16,0 0 32-16,0 0 0 15,113-21-736-15,-113 21-144 16,77-28-16-16,-77 28-16 0,83-30 288 0,-83 30 64 0,105-26 16 0,-105 26 0 16,104-22 240-16,-104 22 32 0,115-18 16 0,-115 18 0 0,115-22 144 0,-115 22 48 15,117-20 0-15,-117 20 0 0,105-20 272 0,-105 20 0 16,94-18 0-16,-94 18 144 0,91-17-144 0,-91 17 192 16,97-23-192-16,-97 23 192 0,124-26 0 0,-124 26 0 15,144-26 0-15,-144 26-9536 0</inkml:trace>
  <inkml:trace contextRef="#ctx0" brushRef="#br0" timeOffset="-111133.63">22878 16902 9215 0,'-7'0'816'15,"2"0"-656"-15,5 0-160 0,0-4 0 16,0 4 1008-16,-4-3 160 0,-1 3 48 0,-2-5 0 0,-3 0-336 0,1-4-64 16,-3 0-16-16,1-3 0 0,3 2-352 0,1-3-64 15,0 1 0-15,0 3-16 0,1-1 80 0,3 5 0 16,1-2 16-16,-1 2 0 16,-1 5-192-16,3-4-32 0,1 8-16 0,-4 1 0 0,1-2 304 0,1 9 64 15,-2 2 16-15,3 4 0 0,-1 1-16 0,0 4 0 16,-3 3 0-16,1 3 0 0,-1 3 0 0,2 3 0 15,-3 5 0-15,3 0 0 0,-1 0-272 0,-1 7-48 16,0-2-16-16,-4 4 0 0,1 3-256 0,-6 2 0 16,-4 5 0-16,1-5 0 0,-4 0 0 0,2-2 0 15,0-3 0-15,3-5 0 0,4-1 0 0,3-8 0 0,4-7 128 16,1-5-128-16,4 1 0 0,4-7 160 0,1-1-160 0,4-4 128 31,-1 1-560-31,3-8-112 0,-1 0-32 0,4-2 0 16,-3-3-704-16,4 0-128 0,3-3-48 0,-18 3 0 15,0 0 768-15,0 0 160 0,83-28 16 0,-83 28 16 0,0 0 496 0,86-29 208 0,-86 29-16 0,0 0 0 16,97-27 112-16,-97 27 16 16,0 0 0-16,114-17 0 0,-114 17-320 0,0 0 128 0,120-14-128 0,-120 14 0 31,0 0-816-31,118-14-272 0</inkml:trace>
  <inkml:trace contextRef="#ctx0" brushRef="#br0" timeOffset="-110851.35">22742 17351 19343 0,'-31'14'848'0,"13"-5"192"0,1 1-832 0,8-6-208 16,9 1 0-16,0-5 0 0,4 4 1408 0,1 1 224 15,4-2 48-15,5 6 16 0,-14-9-1072 0,0 0-224 16,0 0-32-16,101-9-16 16,-101 9-816-16,0 0-176 0,92-22-16 0,-92 22-16 15,0 0-48-15,103-23-16 0,-103 23 0 0,0 0 0 0,110-12 416 0,-110 12 64 0,0 0 32 0,118-12 0 16,-118 12-32-16,80-14-16 16,-80 14 0-16,0 0 0 15,110-18-368-15,-110 18-80 0,0 0-16 0,75-35-7360 0</inkml:trace>
  <inkml:trace contextRef="#ctx0" brushRef="#br0" timeOffset="-110615.78">22765 16775 911 0,'-23'3'0'0,"9"-1"0"16,5-2 0-16,6 4 0 0,6-4 4640 0,3-4 848 15,2 4 160-15,10-5 48 0,-18 5-3008 0,0 0-608 16,124-38-112-16,-124 38-32 16,132-42-1264-16,-57 17-256 0,5 3-48 0,4-1-16 15,3 6-784-15,-7-1-144 0,-80 18-48 0,138-26 0 16,-138 26-1584-16,123-10-320 0</inkml:trace>
  <inkml:trace contextRef="#ctx0" brushRef="#br0" timeOffset="-109258.2">16216 8477 15663 0,'-3'-2'1392'0,"3"-1"-1120"0,0 0-272 0,0 1 0 0,0-2 608 0,0-4 64 15,0-6 16-15,0-4 0 0,0-11-544 0,1 1-144 16,1-2 0-16,0 4 0 0,1 7 256 16,-1 1-32-16,2 10 0 0,-1-1 0 0,2 6 368 0,4 3 80 15,-6 0 16-15,6 0 0 16,-4 3 80-16,4 2 0 0,0 4 16 0,0 0 0 0,1-1 16 0,2 5 0 15,-12-13 0-15,0 0 0 0,0 0-368 0,70 69-80 16,-70-69-16-16,40 54 0 0,-40-54-336 0,49 63 0 16,-49-63 0-16,49 70 128 0,-49-70 144 0,48 71 48 15,-48-71 0-15,53 75 0 0,-53-75 144 0,57 84 48 16,-57-84 0-16,66 92 0 0,-31-40 0 0,-35-52 0 16,72 103 0-16,-72-103 0 0,73 101-368 0,-37-52-144 0,1 3 128 0,-37-52-128 15,75 97 0-15,-75-97 0 0,70 101 0 0,-42-48 0 16,-1-1 0-16,-4 2 0 0,-5 0 0 0,-3 2 0 15,1-2 368-15,-2-2 32 0,-2 2 16 0,2-7 0 16,-5-2 0-16,5-1 0 0,0-4 0 0,1-5 0 16,-15-35-416-16,32 62 0 0,-32-62 0 0,31 47 0 31,-31-47-1888-31,0 0-304 0</inkml:trace>
  <inkml:trace contextRef="#ctx0" brushRef="#br0" timeOffset="-108766.58">16129 10386 18431 0,'-14'7'1632'0,"5"-2"-1312"16,6-5-320-16,3 0 0 0,3 0 1472 0,-3 0 208 0,-7 2 48 0,2 2 16 15,0-1-704-15,0-3-144 0,5-3-16 0,0-1-16 16,1-1-672-16,3-4-192 0,1 0 0 0,0-4 0 16,4 0 128-16,0-4-128 0,3-2 128 0,-3-2-128 15,5-2 128-15,3-5-128 0,0-1 160 0,1-3-160 16,-4 1 608-16,7-4 32 0,-4 0 0 0,6-5 0 16,0 0 64-16,-3-7 32 0,5-3 0 0,1-6 0 15,0-5-288-15,4-5-64 0,1 0-16 0,-1-6 0 0,6 3-368 0,-1-6 144 16,2-2-144-16,1-7 0 0,2-8 480 0,4-4-16 15,6-1 0-15,6-4 0 0,7 3 176 0,15-5 48 16,11 2 0-16,9-8 0 0,6-6-368 0,-3 2-64 16,-3-4 0-16,3-5-11968 15,2-2-2368-15</inkml:trace>
  <inkml:trace contextRef="#ctx0" brushRef="#br0" timeOffset="-92314.51">3014 13257 3679 0,'-10'-6'320'0,"1"3"-320"0,4-2 0 0,1 1 0 15,4 4 224-15,-3-5-32 0,3 1 0 0,-2-4 0 16,2-1 192-16,-3-5 48 0,1 0 0 0,0-3 0 16,0 5-128-16,2-2-32 0,0 5 0 0,-3 0 0 15,0 6 240-15,1-3 64 0,2 5 0 0,-5-3 0 0,3 1-160 0,0 1-32 16,-1-1 0-16,-3 3 0 0,3 0 128 0,-2-4 0 16,-1 4 16-16,3 0 0 0,-2 0 112 0,1 0 32 15,-1 4 0-15,-4-8 0 0,4 4 96 0,-2 0 32 16,2 0 0-16,-4 0 0 0,2 4-224 0,0-4-64 15,4 5 0-15,-3 3 0 0,-1 1-112 0,6 3-16 16,-6 2-16-16,5 7 0 0,-5-2-608 0,2 4-112 16,1 3-32-16,3 0 0 15,-6 4-64-15,0-2-32 0,3-2 0 0,-5 0 0 0,4 0 480 0,-2 0 0 16,2 2-128-16,-4 2 128 0,4 1 464 0,-4 0 144 0,1 1 32 0,-1 3 0 16,2-6 256-16,0 4 48 0,4 2 16 0,-3 0 0 15,-1 0-128-15,6 0-32 16,1-4 0-16,0-1 0 0,0 1-192 0,1-3-32 0,3 1-16 0,-1-2 0 15,6-5-208-15,-4-3-32 0,4 2-16 0,0-3 0 16,3-1 16-16,-2 0 0 0,4 1 0 0,0-4 0 16,-2 0-192-16,1 0-128 0,-1 3 192 0,2-1-192 15,-4-2 160-15,2 3-160 0,-3-3 128 0,0 0-128 16,0 3 288-16,-1 1-32 0,-3-1 0 0,4 1 0 16,-4 4 128-16,4-4 0 0,0 4 16 0,0 5 0 15,3-5-144-15,-2 4-16 0,2-5-16 0,6 2 0 0,-4-1-224 16,-14-22 128-16,0 0-128 0,69 58 0 0,-69-58 0 0,0 0 0 15,79 44 0-15,-79-44 0 0,0 0 0 0,94 40-192 16,-94-40 192-16,0 0-160 0,101 34 160 0,-101-34-208 16,0 0 80-16,85 44 128 0,-85-44 0 0,0 0 0 15,74 43 0-15,-74-43 0 0,0 0 128 0,0 0 80 16,85 58 32-16,-85-58 0 0,0 0 144 16,73 45 16-16,-73-45 16 0,0 0 0 0,77 40-64 0,-77-40-16 15,0 0 0-15,108 30 0 0,-108-30-112 0,89 14-32 16,-89-14 0-16,97 9 0 0,-97-9-192 0,105 3 144 15,-105-3-144-15,94 5 128 0,-94-5-128 0,0 0 0 16,112 14 0-16,-112-14 0 0,0 0 0 0,109 9 0 16,-109-9 0-16,0 0 0 0,105 9 0 0,-105-9 0 0,0 0 0 0,117 0 0 15,-117 0 144-15,0 0-144 0,125-2 160 0,-125 2-160 16,0 0 160-16,120-4-160 0,-120 4 160 0,0 0-160 16,114-3 0-16,-114 3 128 0,0 0-128 0,120-11 0 15,-120 11 0-15,85-12 0 0,-85 12 0 0,100-14 0 16,-100 14 0-16,97-14 0 0,-97 14 0 0,98-15 0 15,-98 15 0-15,83-11-128 0,-83 11 128 0,0 0 0 16,112-15 0-16,-112 15 0 0,0 0 0 0,110-11 0 16,-110 11 0-16,0 0 0 0,122-12 0 0,-122 12 0 15,90-9 0-15,-90 9 0 0,96-8 0 0,-96 8 0 16,96-14 0-16,-96 14 0 0,85-18 0 0,-85 18 0 0,81-19 0 0,-81 19-128 16,78-24 128-16,-78 24 0 0,71-23-192 0,-71 23 192 15,74-17-192-15,-74 17 192 0,80-20 0 0,-80 20-128 16,83-20 128-16,-83 20 0 0,89-23 0 0,-89 23 0 15,82-23 0-15,-82 23 0 0,75-24 0 0,-75 24 0 16,75-19 0-16,-75 19 0 0,0 0 0 0,106-26 0 16,-106 26 0-16,77-13 0 0,-77 13 0 15,80-8 0-15,-80 8 0 0,82-9 0 0,-82 9 0 0,78-5 0 16,-78 5 0-16,0 0 0 0,112-18 0 0,-112 18-128 16,0 0 128-16,101-26 0 0,-101 26 0 0,68-22 0 15,-68 22 0-15,68-27 0 0,-68 27-128 0,63-31 128 0,-63 31 0 16,49-35 0-16,-27 18-192 0,1-1 192 0,-1 1-192 15,3-2 192-15,-2 1 0 0,-1-2 0 0,4-3 0 0,0 4 0 16,1-6 0-16,-1 3 0 0,2-4 0 0,-4-1 0 16,0 0 0-16,-3 0 0 0,-2-2 0 0,-3 1 0 15,-2 2 0-15,-5 0-208 0,-6 3 32 0,-1 0 16 16,2 3 160-16,-10-7-208 16,3 5 80-16,-2-4 128 0,1-1-128 0,-1 5 128 0,-2-4 0 0,0 3 0 15,0-3 0-15,2 3 0 0,-4-3 0 0,0 4 0 16,1 1 0-16,-5-2 0 0,3 2 0 0,-6-2 0 15,2 6 128-15,0 3-128 0,-7 0 0 0,4-3 128 16,-2 5 80-16,1-2 16 0,1 0 0 0,3 2 0 0,2-2-32 0,-2-4 0 16,5 4 0-16,1-3 0 0,-5-1-192 15,5 1 176-15,-3 0-176 0,-3-1 160 0,-1 1-160 0,-3 3 0 16,1 0 0-16,-2-2 0 0,-2 6 0 0,1-2 0 16,-2-2 0-16,1 1 0 0,-2 3 256 0,2-2-48 15,0 0 0-15,2 1 0 0,-2-1-80 0,2-2 0 16,-4 2-128-16,3-2 192 0,-3 2-192 0,0-2 0 15,-1 0 0-15,-1 2 0 0,1-2 0 0,-4 1 0 16,2 0 0-16,-5-5 0 0,1 8 0 0,-1-3 0 16,1 1-128-16,-1 4 128 0,-1 1-176 0,-3 0 32 15,1 1 0-15,1 1 0 0,-2 2 144 0,-4-1-208 0,3 4 80 16,-4 0 128-16,1 0-144 0,3-1 144 0,1-3 0 16,-5 4 0-16,5 0 0 0,0-3 0 0,-1 1 0 0,-3-2 0 15,1-1 0-15,1-2 0 0,1 2 0 0,-4 0 0 16,5-4 0-16,-5 5 0 15,5-1 0-15,-7 2 0 0,2-2-192 0,-2 1 192 0,0 4-192 0,0 0 192 16,-1 0-128-16,3-2 128 0,-4-1 0 0,-1 3 0 16,-2 0 0-16,2-4 0 0,-2 4 0 0,3 0 0 15,2 0 0-15,2 0 0 0,2 0 0 0,1 0 0 16,2-1-256-16,-3-3 48 0,3 4 16 0,2-3 0 16,3-3-112-16,-1 3-16 0,5 1 0 0,-4-5 0 15,2 5 64-15,-3-4 0 0,1 4 0 0,-1-2 0 0,-4 4-48 0,-1 0 0 16,1-1 0-16,0 2 0 0,-2 3 304 0,4-2-160 15,2 6 160-15,-1-1-128 0,1 2 128 0,-2 0 0 16,0 1 0-16,1-1 128 0,6-1-128 0,-3 5 0 16,3-8 0-16,3 4 0 0,0-4 0 0,6-5 0 15,-4 3 0-15,2-3 0 0,1 0-272 0,-4 0 16 16,-1 0 16-16,-1-3 0 16,1 3-48-16,-5 0-16 0,0-2 0 0,0 2 0 0,2 0 304 0,0 0 0 15,2 0-128-15,-1 0 128 0,3 0 0 0,-1 0 0 16,-1-3 0-16,4 3 0 0,-1-4 0 0,2 4 0 0,-2-2 0 0,-1-1 0 15,1 3 0-15,-2 0 0 0,0 0 0 0,1 3 0 16,-1-1 0-16,-1 2 0 16,-1 1 0-16,1 2 0 0,1-2 0 0,-3 0 0 15,4 4 0-15,-5-6 0 0,5 3 0 0,-4-3 0 0,-1 1 0 0,5-3 0 16,-1 3 0 0,2-2 0-16,-1-2 0 0,-1 3 0 0,2-3 0 0,-2 0-128 0,1 4 128 0,1-3 0 15,-2 3-160-15,1-4 160 0,1 5-128 0,-6-2 128 16,5 3 0-16,-4-3 0 0,3 2 0 0,-3-1 0 0,3 1 0 15,1-1 0-15,1-1 0 0,-5-1 128 0,5 1-128 0,1-3 0 16,-2 6 0-16,-3-6 128 0,6 3-128 0,-7-3 0 16,0 2 0-16,-2-2 0 0,2 3 0 0,-7-3 0 15,0 0 0-15,0 0 0 16,1 0 0-16,-1 0 0 0,-2 0 0 0,-3 0 0 0,3 5 0 0,-2 2 0 16,-3 4 0-16,0 1 0 0,-1 2 0 0,-1 9 0 15,0-2 0-15,0 13-128 31,-7 10-848-31,2 1-176 0,2 7-16 0,5 2-11760 0</inkml:trace>
  <inkml:trace contextRef="#ctx0" brushRef="#br0" timeOffset="-76630.08">19323 8737 9215 0,'-9'5'816'0,"4"-2"-656"0,2 3-160 0,3-6 0 16,0 3 416-16,-4 1 48 0,-1 1 16 0,0 4 0 0,-7 3-352 0,1-2-128 16,1 2 0-16,1-1 144 0,0-2 0 15,-1-1 0-15,1 4 0 0,-1-3 0 0,-1 0 128 0,1-4 32 16,1 4 0-16,-5-4 0 0,2 7 96 0,0-3 32 16,1 3 0-16,-3-1 0 0,2 3 272 0,-2-2 64 15,2 2 16-15,1-6 0 0,-1 5-128 0,0 0-16 16,2 1-16-16,1-1 0 0,0 1-240 0,0-2-64 15,1 5 0-15,-4-3 0 0,6 3 112 0,-2 1 16 16,2 3 0-16,3-2 0 0,-2-2-80 0,1 4-16 16,-1 2 0-16,1-4 0 0,-1 5 32 0,2-4 16 15,3 2 0-15,-4-1 0 0,3 2 288 0,1-2 48 0,0-2 16 16,1 2 0-16,3 1-96 0,-1-1-16 0,2-2 0 0,-1 4 0 16,1 2-128-16,4-3-16 0,0 4-16 0,-4-3 0 15,4 3-128-15,3-3-32 0,-2 3 0 0,2-4 0 16,-1 1 80-16,5-2 16 0,-16-21 0 0,27 45 0 15,-27-45-176-15,35 44-48 0,-35-44 0 0,35 47 0 16,-35-47-192-16,40 40 0 0,-40-40 0 0,35 43 0 16,-35-43 192-16,37 41-64 0,-37-41-128 0,38 40 192 15,-38-40-64-15,0 0 0 0,49 57-128 0,-49-57 192 16,0 0 0-16,54 58-16 0,-54-58 0 0,42 45 0 16,-42-45-176-16,40 42 0 0,-40-42 144 0,49 40-144 0,-49-40 128 15,0 0-128-15,88 45 128 0,-88-45-128 0,0 0 224 0,98 26-32 16,-98-26 0-16,0 0 0 0,113-3-32 0,-113 3-16 15,77-11 0-15,-77 11 0 0,78-9-144 0,-78 9 0 16,0 0 0-16,101-12 128 0,-101 12-128 0,0 0 0 16,93-5 0-16,-93 5 0 0,0 0 0 0,89 0 0 15,-89 0 0-15,0 0 0 0,101-3 0 0,-101 3 0 16,75-14 0-16,-75 14 0 0,85-21 128 0,-85 21-128 16,96-28 0-16,-96 28 128 0,94-38-128 0,-94 38-176 15,85-49 48-15,-85 49 0 16,81-54-320-16,-81 54-48 0,76-61-16 0,-76 61 0 0,66-63 144 0,-66 63 32 15,65-66 0-15,-37 36 0 0,1-1 336 0,-2-4-144 16,-1 0 144-16,-2 4 0 0,0-4 0 0,-1 4 0 0,-4-1 128 0,2-2-128 16,-3-1 320-16,-1 2-16 0,0-6-16 0,-3 3 0 15,0-3-32-15,0-1 0 0,2-3 0 0,-2-1 0 16,-2-4-256-16,-1 2 0 0,-3 6 0 0,1-3 0 16,-2 3 0-16,-2 1 0 0,-1 4 0 0,-3-1 0 15,3 4 0-15,-4 1 0 0,0-2 0 0,0 2 0 16,0 5 0-16,-5-1 0 0,1 3 0 0,-1 0 0 15,1 1 0-15,-4 4 0 0,1-2 128 0,-4 0-128 16,3 2 0-16,-6-2 0 0,0 4 0 0,2-6 0 16,-4 4 0-16,2-6 0 0,0 3 128 0,0-4-128 15,0 0 128-15,2-6-128 0,-2-3 192 0,2-1-192 16,-6-3 0-16,4 8 0 0,-3 0 0 0,0 3 0 0,-6 2 0 0,2 1 0 16,2 6 0-16,-6 2-192 0,1-1 192 0,3 4 0 15,-7-1 0-15,7 1-144 0,-1 0 288 0,-3 2 64 16,6 3 16-16,-4-5 0 0,1 5-32 0,1-1-16 15,-5-2 0-15,3 6 0 0,-1-2-176 0,-1 1 0 16,-1 2 0-16,0-4 0 0,0 5-192 0,-4-1 192 16,2 0-192-16,-3 1 192 0,0-1 0 0,-2 5 0 15,-1-3 0-15,0 3 0 0,2 0 0 0,-3 0 0 16,2 3 0-16,0 1 0 0,2-3 0 0,1 3 0 16,-1 5 0-16,-1-4 0 0,-2 4 0 0,2-1-144 15,-3 1 144-15,4 5-160 0,-4-2-16 0,4 2 0 0,-4 0 0 16,-5 3 0-16,1 1 176 0,-6 3-160 0,-4 1 160 0,-1 4-160 15,1 2 160-15,-1 5-208 0,-3 1 80 0,4-1 128 16,1 0-256-16,-1 5 80 0,5-1 16 0,4 4 0 16,5 1 160-16,1 2 0 15,-1-1 0-15,-2 3-128 0,2 6-224 0,-5 4-32 0</inkml:trace>
  <inkml:trace contextRef="#ctx0" brushRef="#br0" timeOffset="-53878.06">19822 8481 3679 0,'-9'0'320'0,"2"0"-320"15,5 0 0-15,2 0 0 0,0 0 800 0,-3 0 96 16,-3 0 0-16,-2 0 16 0,-6-4-704 0,0 4-208 0,2 0 0 0,-2 0 128 31,1 0-528-31,0 0-112 0,0 0 0 0,1 0-16 0,2 0 528 0,-3 0 192 0,3 0 0 0,1 0 0 16,-5 0 544-16,4-2 96 16,1-1 32-16,-1 0 0 0,1 1-96 0,4-2-32 0,-4 1 0 0,2 3 0 15,2 0-336-15,0-2-64 0,5-1-16 0,-4 3 0 16,8 0-16-16,-3 0-16 0,-1 0 0 0,0 0 0 15,0 0 464-15,0 0 80 0,0 0 32 0,0 0 0 16,68 34 240-16,-68-34 48 0,0 0 16 0,49 54 0 16,-49-54-208-16,40 58-32 0,-40-58-16 0,44 73 0 15,-22-33-320-15,3 5-64 0,3 4-16 0,1-2 0 0,4 7-288 16,-1-5-64-16,4 3-16 0,-1 0 0 0,4 6 560 0,-5-4 128 16,8-2 0-16,-2 0 16 0,2 1 304 0,-7-3 64 15,2-1 16-15,-3 7 0 0,1 5-352 0,-3-2-80 16,3 2-16-16,-4 0 0 0,0-4-400 0,4-3-96 15,0 4-16-15,-4-10 0 0,1-4-272 0,-4-4 0 16,-28-40 0-16,50 66 0 16,-50-66-1280-16,32 40-352 0</inkml:trace>
  <inkml:trace contextRef="#ctx0" brushRef="#br0" timeOffset="-53579.32">19093 10060 34095 0,'-26'16'3024'0,"9"-5"-2416"16,10-8-480-16,8-3-128 0,-1 0 896 0,0 0 176 0,0 0 16 0,0 0 16 15,0 0-1392 1,0 0-288-16,75 31-48 0,-75-31-16 0,84-26-576 0,-84 26-128 0,106-54-32 0,-43 16 0 0,0-11 928 0,10-8 176 16,2-6 32-16,8-8 16 15,6-4 224-15,5-4 160 0,6 1-32 0,-3 1 0 0,-4 2 432 0,-3-3 80 16,1 3 0-16,3 0 16 16,11-5-32-16,-3 2-16 15,3-2 0-15,1 1 0 0,-1 3-608 0,6-6 0 16,4-2-224-16,13-13-15216 0</inkml:trace>
  <inkml:trace contextRef="#ctx0" brushRef="#br0" timeOffset="-51630.47">23999 16754 11055 0,'-13'0'976'0,"5"0"-784"16,4 0-192-16,8-2 0 0,-4-1 880 0,0 3 128 15,-4-6 16-15,-1-2 16 0,0-4-1040 0,1-2 0 16,4-4-256-16,-5 4 64 16,5 0-528-16,-4 2-112 0,-1 3 0 0,2 6-16 0,-2-2 848 0,1 5 336 15,-1 0-16-15,1 3 0 0,3-1 720 0,-3-2 144 16,4 3 32-16,-3 1 0 0,1-2-208 0,2 1-48 0,0 2 0 0,0 2 0 15,0-1-512-15,0 2-128 16,0 3 0-16,0 1-16 0,0 2-176 0,0 2-128 0,0-1 192 0,0 6-192 16,2 0 320-16,1 3-32 0,1 6-16 0,1 5 0 15,-3 0 224-15,1 1 32 0,1 4 16 16,1 4 0-16,-2 5-32 0,-6 3-16 0,3 2 0 0,-5 7 0 16,1 2-304-16,-1-2-48 0,-4-1-16 0,0 1 0 15,2-7 64-15,-3 0 0 0,1 2 0 0,1-7 0 16,-1 0 288-16,0-1 64 0,4-4 16 0,-2-4 0 0,2 0-240 15,-1-9-64-15,3 4 0 0,-2-9 0 0,1 1-256 0,3-5 0 16,-3 1 0-16,1-6 0 16,3-1-1088-16,-2-2-128 0,2-4-32 0,0 3-10896 15</inkml:trace>
  <inkml:trace contextRef="#ctx0" brushRef="#br0" timeOffset="-51300.55">24028 16740 6447 0,'-10'14'576'0,"4"-5"-576"0,3-1 0 0,-1-4 0 16,8 1 1696-16,-4-1 224 0,3-1 64 0,-1 2 0 16,5 7-320-16,4-1-48 0,-11-11-16 0,0 0 0 15,0 0-1008-15,57 38-208 0,-57-38-32 0,0 0-16 16,0 0-336-16,0 0 0 0,0 0 0 0,98 5 128 16,-98-5 272-16,0 0 64 0,0 0 16 0,83-29 0 15,-83 29-32-15,0 0 0 0,79-32 0 0,-79 32 0 16,0 0-448-16,78-34 0 0,-78 34 0 0,0 0 0 31,77-23-720-31,-77 23-96 0,0 0-16 0,0 0-8896 0</inkml:trace>
  <inkml:trace contextRef="#ctx0" brushRef="#br0" timeOffset="-51034.09">23880 17472 17503 0,'-17'17'768'0,"1"-8"176"0,7 1-752 0,4-6-192 0,5-4 0 0,0 0 0 16,3 3 768-16,-3-1 128 0,2 1 32 0,5 1 0 31,-2 1-416-31,8-2-96 0,-13-3-16 0,0 0 0 0,0 0 112 0,0 0 32 0,80 14 0 0,-80-14 0 16,0 0 304-16,80 13 64 0,-80-13 16 0,0 0 0 15,106-7-176-15,-106 7-48 0,91-23 0 0,-91 23 0 16,103-40-704-16,-103 40-288 0</inkml:trace>
  <inkml:trace contextRef="#ctx0" brushRef="#br0" timeOffset="-42928.05">20179 11250 911 0,'-9'5'0'0,"2"-1"0"16,5-1 0-16,-1-3 0 0,-1 0 688 0,3 2 48 16,-8 1 16-16,0 3 0 0,-8 2-320 0,3 1-64 15,0 0-16-15,2-4 0 0,3 4-352 0,-3-2 0 16,7 1 0-16,-4-2 0 0,4-1 160 0,1 2 64 0,2-2 16 0,1 0 0 16,2 4 96-16,1-2 32 0,3 0 0 0,2-4 0 31,2 3-1440-31,0-3-272 0,1 2-64 0,-1 4-16 0</inkml:trace>
  <inkml:trace contextRef="#ctx0" brushRef="#br0" timeOffset="-42456.18">20325 11647 6447 0,'-23'4'576'0,"6"-4"-576"0,5 5 0 0,7-5 0 0,-1 0 1120 0,6 0 112 15,-3 0 32-15,-2-4 0 0,-2 4-688 0,-2-1-128 16,-1-3-16-16,1 2-16 16,-5-1-1232-16,5-1-240 0,-6 4-48 0,4 0-16 15,-5 4 288-15,1-4 48 0,2 3 16 0,-4-1 0 0,3 2 768 0,-3 1 128 16,3 4 32-16,-4-1 16 0,3 1 704 0,-3 5 144 15,3 2 16-15,-3-1 16 16,2 10 48-16,-3 1 16 0,2 2 0 0,-1 1 0 0,4 3-384 0,-1-5-80 0,4 3-16 0,-3-2 0 16,6 2-320-16,-5 1-80 0,8-1-16 0,-3 1 0 15,-1 0-368-15,0 4-80 0,4-4-16 0,-4 4 0 32,2 5-288-32,2-3-64 0,0 5-16 0,1-6 0 0,-1 4 416 0,5 0 192 0,0 4-160 0,0-1 160 15,0 3-208-15,2-3 48 0,1 1 16 0,1-4 0 16,4-2-240-1,1-1-64-15,2-6 0 0,4-1 0 0,-15-30 160 0,0 0 32 0,75 57 0 0,-75-57 0 16,0 0-48-16,103 14 0 16,-103-14 0-16,0 0 0 0,101-26-720 0,-101 26-160 15,63-35-32-15,-34 16 0 0,3-2 144 0,-6-1 32 0,0 4 0 0,-1-5 0 0,-1 3 704 0,2-3 144 16,2-3 16-16,2 0 16 0,1 3 352 0,0-3 80 31,4 0 16-31,2-2 0 0,1-2-112 0,2-1-32 0,-2 3 0 0,-1-2 0 0,-6-1-144 0,-18 10 160 16</inkml:trace>
  <inkml:trace contextRef="#ctx0" brushRef="#br0" timeOffset="-42267.97">20820 11973 911 0,'-19'-38'0'0,"3"6"0"15,0 4 0-15,4 7 0 16,7 8 1216-16,-4 0 176 0,1-1 16 0,-13-12 16 0,-7-17-96 0,-12-8-32 16,-4 4 0-16,1 11 0 0,3 9-720 0,-1 10-160 15,7 12-32-15,-1 1 0 0,-4 10-384 0,6 2 0 16,-2 6 0-16,1 4 0 0,-3 3 0 0,2 5-192 0,2-4 32 0,0 1 16 31,0 1-512-31,1-5-112 0,5 2 0 0,0-1-16 16,5-7-896-16,-3 5-176 0,3-6-48 0,-6 2 0 0</inkml:trace>
  <inkml:trace contextRef="#ctx0" brushRef="#br0" timeOffset="-11403.75">2258 10973 14735 0,'2'7'1312'0,"-1"-2"-1056"15,1-5-256-15,2 0 0 0,-1 0 912 0,2 4 128 16,6-2 32-16,5 5 0 0,-16-7-464 0,0 0-96 16,0 0 0-16,85 13-16 0,-85-13-496 0,0 0 0 15,0 0-176-15,0 0 176 0,87 6-208 0,-87-6 80 16,0 0 128-16,0 0-208 0,0 0 208 0,89-23 0 15,-89 23-160-15,0 0 160 0,0 0 0 0,78-38 0 16,-78 38 0-16,0 0 0 16,68-28-160-16,-68 28 160 0,0 0 0 0,0 0-144 0,91-30 144 0,-91 30 0 15,0 0 0-15,0 0 0 0,0 0 0 0,98-24-128 16,-98 24 128-16,0 0 0 0,0 0 0 0,0 0-160 0,92-7 160 0,-92 7 0 16,0 0-208-16,0 0 64 0,0 0 16 0,89 26 0 15,-89-26 128-15,0 0 0 0,0 0 0 0,0 0 0 16,101 3 128-16,-101-3-128 15,0 0 160-15,85-26-160 0,-85 26 192 0,0 0-64 0,96-34-128 0,-96 34 192 16,0 0-192-16,87-13 0 0,-87 13 0 0,0 0 0 16,0 0 640-16,94 7 16 0,-94-7 16 0,0 0 0 15,0 0 304-15,79 32 64 0,-79-32 16 0,0 0 0 16,0 0-400-16,89 21-80 0,-89-21 0 0,0 0-16 16,0 0-560-16,95 5 0 0,-95-5 0 0,0 0 0 15,0 0 0-15,95 5 0 0,-95-5 0 0,0 0 0 0,0 0 0 0,83 14 0 16,-83-14 0-16,0 0 0 0,0 0 0 0,93 7 0 15,-93-7 0-15,0 0 0 0,0 0 0 0,109-7 0 32,-109 7 0-32,0 0 0 0,80-24 0 0,-80 24 0 0,0 0 0 0,75-30 0 0,-75 30-144 0,0 0 144 15,0 0-128-15,96-31 128 0,-96 31 0 0,0 0 0 16,0 0 0-16,0 0 0 16,103-4 0-16,-103 4 0 0,0 0 144 0,0 0-144 0,72 26 512 0,-72-26-16 15,0 0 0-15,0 0 0 0,88 18-32 0,-88-18 0 16,0 0 0-16,91-9 0 0,-91 9-464 0,0 0 0 15,85-17 0-15,-85 17 0 0,0 0 0 0,0 0 0 0,89-18 0 0,-89 18 0 16,0 0 0-16,0 0 0 0,0 0 0 0,82 18 0 16,-64-10 256-16,-4-3 16 15,-14-5 0-15,0 0 0 0,0 0 192 0,0 0 48 0,85 34 0 0,-85-34 0 16,0 0-352-16,0 0-160 0,0 0 160 0,84 27-160 16,-84-27 0-16,0 0 0 0,0 0 0 0,81 18 0 15,-81-18 0-15,0 0 0 0,0 0 0 0,95 0 0 16,-95 0 0-16,0 0 0 0,87-12 0 0,-87 12 0 15,0 0 0-15,85-26 0 0,-85 26 0 0,0 0 0 16,70-28-240-16,-70 28 64 16,0 0 16-16,0 0 0 15,87-35 16-15,-87 35 0 0,0 0 0 0,0 0 0 16,80-26 144-16,-80 26 0 0,0 0 0 0,0 0 0 0,75-23 0 16,-75 23 0-16,0 0 0 0,0 0 0 0,0 0 0 0,75-31 0 15,-75 31 0-15,0 0 0 0,0 0 0 0,0 0-160 16,43-35 160-16,-37 26 0 0,-1 0-240 0,2 1 64 15,-2-3 16-15,4-1 0 0,0-5 160 0,1 3-208 16,0-4 80-16,1 1 128 0,1-4-240 0,-3 4 80 16,0 3 16-16,-2-4 0 0,-1 4-192 0,-2 0-48 15,-2 2 0-15,1 0 0 0,-6 2 384 0,-3 1-176 16,-2 5 176-16,-1-1-128 0,0 0 128 0,-5 1 0 16,-1 1 0-16,-1 1 128 0,0 2-128 0,-1-3 0 15,1 3 128-15,-1-4-128 0,1-1 0 0,2 2 128 16,0-3-128-16,0-2 0 0,2-1 0 0,3-2 0 0,1-4 0 0,-1-3 0 15,0 1 0-15,1-2 0 0,-1-2 0 0,0-2 0 16,0 6 0-16,1-6 0 0,-3 2 0 0,-4-1 0 16,1 4 0-16,0 1 0 0,-4 3 0 0,4 2 0 15,-3 1 240-15,-1 2 80 0,-2 4 0 0,2-3 16 16,-1 1 272-16,2 1 48 0,-4-2 16 0,1 4 0 16,3-5-432-16,-6 4-96 0,2-3-16 0,-1-1 0 15,-3 0-128-15,1 0 0 0,-6 4-192 0,3-4 192 16,0 6-272-16,1-2 64 0,4 1 16 0,-3 4 0 15,6-1 192-15,-4-3 0 0,2 8 0 0,2-4 0 16,0 1 160-16,0-1 32 0,0 4 0 0,0 1 0 0,-1-2-192 16,0 1 0-16,0-2 0 0,-4 1 128 0,1 2-128 0,1 2 0 15,-1-1 0-15,0-1 0 0,-3 4-192 0,0-1 16 16,-2 1 16-16,-1 0 0 0,-1 3 160 0,2-3-160 16,-3-4 160-16,-2 0-160 0,1-2 160 0,1 3 0 15,1-6 160-15,-1 3-160 0,3-3 192 0,-3 0-64 16,-1 0-128-16,6 4 192 0,-4-3-192 0,3-1 128 15,-3 6-128-15,0-3 0 0,2 2 176 0,-3-1-176 16,0-1 192-16,-2-1-192 0,1 2 128 0,-1 1-128 16,4-2 0-16,-6-3 0 0,3 5 0 0,-4-5 0 15,3 0 0-15,1-1 0 0,1-3 0 0,0 1 0 16,1-2 0-16,2 1 0 0,2-1 0 0,0 5 0 16,-4-4 0-16,2 4 0 0,2-1 0 0,-4-3 0 0,3 1 0 15,0 3-144-15,1 0 144 0,0-2 0 0,4-2 0 0,-6-1 0 16,7 2 0-16,-2-3-208 0,-1 3 80 0,-1-2 128 31,-1 1-544-31,-3 4 16 0,1 0 0 0,-5 4 0 0,5 4 208 0,-7 1 64 0,3 2 0 0,1 1 0 16,1 0 256-16,3 2-128 0,-3 0 128 0,7-5 0 15,2-1 0-15,2 1 256 0,4-4-32 0,-1-5 0 16,4 0-224-16,-1-2 144 0,5-4-144 0,-3 0 128 31,3-2-560-31,-5-1-112 0,3 0-32 0,-2 0 0 16,0 1-416-16,-2 3-96 0,0-1 0 0,-4-1-16 0,1 7 624 0,-4 0 128 0,2 4 32 0,-7 1 0 15,3 4 320-15,-3-1 288 0,-4 1-48 0,2 0-16 0,2 5 400 16,0-2 80-16,0 0 0 0,1-1 16 0,6-3-400 0,0 1-96 16,2 0-16-16,3-1 0 0,-2 1-208 0,0 0-128 15,4 0 128-15,-2 3-208 16,0-2-176-16,2-1-16 0,-2 5-16 0,2-5 0 0,-2 3 416 0,2 0-160 16,0-2 160-16,1 3 0 0,-1-5 0 0,-2 6 0 15,5-2 0-15,-3-1 0 0,3 5 0 0,1-2 0 16,1-1 0-16,-2 5 0 0,2-1 640 0,2 4 48 15,0-2 0-15,1 4 0 0,1 3 96 0,6-3 32 16,2 3 0-16,4 0 0 0,3-3-384 0,6-2-80 16,-1-1-16-16,-17-20-14752 0</inkml:trace>
  <inkml:trace contextRef="#ctx0" brushRef="#br0" timeOffset="-4803.2">16258 5144 23039 0,'-5'0'2048'0,"5"-2"-1648"0,0 2-400 0,5 0 0 15,0 0 528-15,-5 0 32 0,0 0 0 0,0 0 0 16,68-7-560-16,-68 7 0 0,0 0 0 0,98 0-192 15,-98 0 192-15,0 0-144 0,80 21 144 0,-80-21-128 16,0 0 768-16,43 57 176 0,-43-57 16 0,20 63 16 16,-12-28 416-16,1 3 80 0,3 4 0 0,-3 0 16 15,5 3-80-15,0-2 0 16,2 6-16-16,1 0 0 0,0 9-816 0,1-6-144 16,1 2-48-16,0 1 0 0,2-1-256 0,2 0 0 0,1 11 0 0,2 1-144 15,2 6 144-15,-2 2-192 16,2 7 192-16,-2 2-192 0,4 1 192 0,-7 3-160 0,3-4 160 0,0-2-160 15,0-7-496-15,-2-4-112 0,2-2 0 0,1-2-14912 16</inkml:trace>
  <inkml:trace contextRef="#ctx0" brushRef="#br0" timeOffset="-4457.2">15930 6897 33167 0,'-40'9'2944'0,"14"-4"-2352"15,2-5-464-15,13 0-128 0,8 0 736 0,6-1 128 0,1-3 32 0,1-8 0 16,4-5-896-16,12-15 0 0,12-11 0 0,5-11 0 16,6-7-448-16,4-5-16 0,6-9 0 0,2-5 0 15,7-8 608-15,3-6 128 0,11-10 32 0,8-4 0 16,9-9 16-16,0-8 16 0,6-11 0 16,-1-2 0-16,4 2-336 0,10 9-240 0,9 9 48 15,-3 6-15952-15</inkml:trace>
  <inkml:trace contextRef="#ctx0" brushRef="#br0" timeOffset="-3088.93">25147 16726 5535 0,'0'0'496'0,"-4"4"-496"15,3-3 0-15,-1 3 0 0,0-4 0 0,-1 2 0 0,1 1 0 0,-2 2 0 0,-1-1 0 0,-3 1 0 16,-1-2 720-16,0 3 96 0,2-6 16 0,5 0 16 16,-3 0 144-16,3-2 32 0,1-2 0 0,1-1 0 15,0-2-304-15,-6 2-64 0,5 0-16 0,-1 1 32 16,-2-1 112-16,3 2 32 0,-3-3 0 0,1 3 16 16,1 3 416-16,2 0 80 0,-3 3 16 0,3 1 0 15,0 1-144-15,-4 0-48 0,4 4 0 0,0 5 32 16,-2-2-576-16,2 9-112 0,-3-2-32 0,3 2 32 15,-5 2-256-15,5 3-48 0,0 0-16 0,0 2 16 16,0 3-192-16,0 8 0 0,0 1 0 16,0 5 0-16,1 7 0 0,-1 9 0 0,-1 9 0 0,-3 5 0 0,-1-4 0 0,-4 7 256 15,0 4-32-15,1 2 0 0,-6 3 272 0,5-7 48 16,0-2 16-16,1-6 16 0,-1-6-128 0,2-5-48 16,5-12 0-16,-3-6 32 15,3-6-704-15,1-11-144 0,1-9-32 16,0-8-13792-16</inkml:trace>
  <inkml:trace contextRef="#ctx0" brushRef="#br0" timeOffset="-2524.92">24926 16824 16575 0,'-16'8'1472'0,"5"-2"-1168"0,3 2-304 0,2-4 0 15,6-4 976-15,2 0 144 0,2 0 32 0,4 0 0 16,-8 0-704-16,0 0-128 0,0 0-16 0,72-14-16 16,-72 14-1760-16,0 0-368 0,84-30-64 0,-84 30-16 15,0 0-576-15,78-22-112 0,-78 22-16 0,0 0-16 16,80-13 1472-1,-80 13 288-15,0 0 64 0,80-1 16 0,-80 1 1872 0,0 0 368 0,84 8 80 0,-84-8 16 16,0 0 448-16,64 28 80 0,-64-28 32 0,0 0 0 16,40 44-320-16,-40-44-64 0,6 36-16 0,-6-11 0 0,-6-3-544 0,-2 6-128 15,-4-2 0-15,-8 6-16 0,1 1-624 0,-5 0-128 16,-6 5-32-16,2-1 0 0,-5 1 32 0,0 2 0 16,0 0 0-16,-2-1 0 0,2-3-96 0,0-1-16 15,5-4 0-15,-3 1 0 0,-1-3-144 0,3-1 0 16,3-2 0-16,3-5 0 0,2-3 0 0,2-5-144 15,5 1 144-15,2-5 0 0,1-2-192 0,8-5 192 16,-3 1-192-16,6 1 192 0,2-4-416 0,3-4 32 16,2 4 0-16,-7 0 0 0,0 0 112 0,0 0 16 0,0 0 16 15,93 6 0-15,-93-6 240 0,0 0 0 0,97 12 0 0,-97-12 0 16,81 5-176-16,-81-5 176 0,87 9-192 0,-87-9 192 31,75 14-560-31,-75-14 0 0,0 0 0 0,80 34 0 0,-80-34 240 0,21 40 64 0,-16-15 0 0,-12 3 0 16,-2 7 768-16,-6 1 144 0,-6 8 48 0,-2 4 0 15,-8 5 1312-15,-8-1 272 0,-1 0 48 0,0-1 16 16,-7-4-688-16,5-2-144 0,-5-1-32 0,2-10 0 16,1-6-720-16,-3-7-160 0,2-7-32 0,0-10 0 15,-6-10-768-15</inkml:trace>
  <inkml:trace contextRef="#ctx0" brushRef="#br0" timeOffset="10135.59">22782 18482 11055 0,'-12'8'976'0,"7"-4"-784"0,0-2-192 0,1 1 0 0,4-3 640 0,0 0 96 16,0 0 16-16,0 4 0 0,0-3 32 0,0 3 16 15,4-1 0-15,-4-1 0 0,1 2-640 0,3-4-160 0,-4 0 0 16,-4 0 0-16,3 0 0 0,1 0-144 15,-4 3 144-15,-1-3-208 16,0 2-208-16,1-2-32 0,-5 3-16 0,2 2 0 0,6-1 256 0,-8 1 48 0,0-1 16 0,1 1 0 16,-1 0 384-16,0 2 80 0,4-5 0 0,0 1 16 15,1 1-16-15,-1-4 0 0,3 2 0 0,0-2 0 16,2 0-320-16,4 0 0 0,-2 0 0 0,3-2 0 16,-2 4 0-16,3-4 0 0,1 2 0 0,-2 0 0 15,4-4 0-15,-1 4-160 0,1 0 160 0,-9 0 0 16,0 0-192-16,0 0 192 0,0 0-192 0,0 0 192 15,78-17-304-15,-78 17 48 16,0 0 16-16,0 0 0 0,0 0 32 0,0 0 0 0,0 0 0 0,81-26 0 16,-73 24 208-16,1-1 0 0,0-1 0 0,-1 4 0 15,-1-2 0-15,0 2 0 0,-1 0-144 0,1 0 144 16,-2 0-896-16,0 2-112 16</inkml:trace>
  <inkml:trace contextRef="#ctx0" brushRef="#br0" timeOffset="10434.1">22472 18966 6447 0,'-2'2'272'0,"1"1"80"0,2-3-352 0,1 0 0 0,3 0 0 0,-5 0 0 16,5-3 512-16,4 1 16 0,-9 2 16 0,0 0 0 15,0 0 80-15,84-21 16 16,-84 21 0-16,0 0 0 0,92-37-320 0,-92 37-64 0,0 0-16 0,89-43 0 16,-89 43-240-16,0 0-128 0,71-26 128 0,-71 26-208 15,0 0-464-15,0 0-96 0,0 0 0 0,0 0-16 16,0 0 592-16</inkml:trace>
  <inkml:trace contextRef="#ctx0" brushRef="#br0" timeOffset="22178.35">32854 16158 15663 0,'0'-5'1392'0,"4"2"-1120"0,1-3-272 0,-5 6 0 16,4-3 640-16,1-2 64 0,0-4 0 0,7-9 16 15,-1-1-432-15,1-2-96 0,-3 1 0 0,-8 0-16 16,-1 6-176-16,-1 2 0 0,-8 0 0 0,-3 3 0 16,1 1-176-16,-6 2 176 15,-1 5-128-15,-3-3 128 0,2 4 0 0,-7 0 224 0,3 5-32 0,3 1 0 16,-3 1 528-16,-2 1 112 0,6 3 0 0,-3 1 16 16,-1 2 48-16,2 0 16 0,-7 7 0 0,7 1 0 15,-1 4-240-15,-1 4-48 0,4-2-16 0,0 3 0 16,1 4 16-16,4-3 0 0,-3 6 0 0,3-2 0 15,2 3-128-15,-2 6-32 0,5-1 0 0,-5 8 0 16,2 0-256-16,0 2-48 0,1 7-16 0,-1-2 0 16,0-3 160-16,1-2 16 0,4-2 16 0,6-3 0 15,1-5 368-15,5-1 64 0,7-3 0 0,0-3 16 0,-12-37 0 0,46 69 0 16,-46-69 0-16,66 63 0 0,-66-63-368 0,92 44-80 16,-92-44-16-16,115 34 0 0,-115-34-128 0,141 23-48 15,-57-14 0-15,-4-9 0 16,-1-9-608-16,-4-10-128 0,-4-11-32 15,-5-10-16832-15</inkml:trace>
  <inkml:trace contextRef="#ctx0" brushRef="#br0" timeOffset="26103.27">20322 4820 11055 0,'-46'0'976'0,"15"0"-784"0,5 0-192 0,12-4 0 15,7 4 2352-15,5 0 416 0,-5 0 96 0,-3 0 16 16,-8-3-1792-16,-3 1-336 0,4-5-80 0,1 2-16 15,4-4-496-15,-2-3-160 0,2-6 0 0,0-1 0 32,1-2 0-32,-3-1 0 0,6-4 0 0,-8-1 0 0,2 1 0 0,-9 7 0 0,-3-2-128 0,-5 4 128 15,-2 8 0-15,-4 9 240 0,-3 9-48 0,-7 12-16 16,2 5 192-16,-4 14 32 0,-3 5 16 0,3 11 0 16,0 1-96-16,4 6-32 0,3 7 0 0,5 5 0 15,3 0 128-15,-1 5 32 0,3 0 0 0,6 3 0 16,0 10-624-16,3-1-112 0,2 6-32 0,4-6 0 15,1-2-912-15,4-8-192 0,0 0-48 0,5-2 0 16,5 0 896-16,4 4 192 0,5 12 16 0,5-2 16 0,2 2 1024 0,7-2 208 16,5-4 32-16,2 4 16 0,10 4 96 0,-1-2 0 15,7-2 16-15,-1-11 0 0,8-8-464 0,8-10-112 16,9-11-16-16,10-11 0 0,8-8-576 0,9-12-128 16,10-9-32-16,-2-11 0 0,-2-3 64 0,2-12 16 15,3-14 0-15,7-7 0 0,6-14 48 0,-9-7 16 16,-4-4 0-16,0-12 0 0,-1-1 0 0,1-11 0 15,6-7 0-15,-15 1 0 16,-6 0-224 0,-16 0-32-16,-13-1-16 0,-9-3 0 0,-8 8-736 0,-8-5-160 0,-8-7-32 0,-11 4 0 15,-10 0-448-15,-8 3-112 0,-8 0-16 0,-10 2 0 0,-3 2 1232 0,-5-8 240 0,-5 1 64 0,-1 0 0 16,1 3 1056-16,-4 2 224 16,4 7 32-16,-9-4 16 0,0 4 240 0,-9 5 48 0,-7 9 16 0,-12 10 0 15,-7 7-544-15,-3 9-96 0,-9 9-32 0,-7 10 0 16,-7 12-576-16,-6 13-208 0,-6 13 0 0,-4 9 0 15,2 14 336-15,-3 9 64 0,3 12 0 0,-9 5 16 16,-3 6-208-16,3-6 0 0,9-2 0 0,5-4-9728 16</inkml:trace>
  <inkml:trace contextRef="#ctx0" brushRef="#br0" timeOffset="26421.12">19151 4562 35007 0,'-35'24'1552'0,"17"-10"320"0,10 0-1488 0,8 0-384 15,3 2 0-15,-3-16 0 0,0 0 320 0,63 62 0 16,-11-8 0-16,16 21 0 31,16 18-1904-31,3 2-384 0,-3-1-80 0,-8 7 0 16,3 0-448-16,-1 6-96 0,-3 6-16 0,0-2 0 0,0 4 2096 0,-4-10 512 15,-5-8 0-15,9-4 0 0,-3-4 1136 0,8 6 336 0,5 3 64 0,4 3 0 16,4-4-144-16,-13-4-48 0,-5-4 0 0,-9-6 0 16,-3 6-720-16,-6-7-160 0,-1-6-16 0,-2-6-16 15,3-4-432-15,1-8-304 0,3-6 48 0,-9-10-8880 16,-52-42-1776-16</inkml:trace>
  <inkml:trace contextRef="#ctx0" brushRef="#br0" timeOffset="26656.6">19077 7295 38703 0,'-71'29'1712'0,"27"-13"352"0,13 0-1648 0,19-15-416 16,12-1 0-16,0 0 0 0,0 0 496 0,57-57 16 15,-1 8 0-15,31-36 0 0,30-34-512 0,14-22 0 16,10-12 0-16,2-7 0 16,10-11-336-16,-10 7-64 0,-11 2-16 0,-6 12 0 15,-6 9-96-15,0 4-32 0,6-1 0 0,-11 6 0 0,-9 8 384 0,-5 2 160 0,-3 7-128 0,-6-3-16256 16</inkml:trace>
  <inkml:trace contextRef="#ctx0" brushRef="#br0" timeOffset="32744.28">26128 17175 13823 0,'-2'-3'1216'0,"2"3"-960"16,0-4-256-16,0 4 0 0,0 0 768 0,0-1 96 16,0-3 32-16,0 1 0 0,-3-2-416 0,1-4-80 15,2 4-16-15,-4 1 0 0,-1-1-528 0,-2 1-112 16,2-1-32-16,-4 2 0 0,1-3 160 0,-3 1 128 15,1-2-192-15,-1 2 192 0,-3 2 128 0,2-3 144 16,-2 1 32-16,0 2 0 0,-1 3 400 0,1-6 96 16,-4 6 16-16,-1 0 0 0,2 0 32 0,-1 4 16 0,1-2 0 0,-4 1 0 15,3 2-176-15,-4 1-48 0,3 2 0 16,-1 4 0-16,1 1-336 0,-2 1-80 16,-1 5-16-16,-1-2 0 0,2 8-80 0,2-3-128 0,2 1 176 0,-1 3-176 15,4 5 368-15,-2 1-48 0,6 3 0 0,1 5 0 16,1 0 128-16,-1 3 0 0,4 9 16 0,1 2 0 15,1-1-48-15,3 4-16 0,3 4 0 0,2-3 0 16,8-1-224-16,6-8-48 0,7-6-128 0,-26-43 192 16,82 67 288-16,-82-67 48 15,117 34 16-15,-36-28 0 0,12-10-128 0,10-6-32 0,-2-11 0 0,-4-2 0 0,-4-3-384 0</inkml:trace>
  <inkml:trace contextRef="#ctx0" brushRef="#br0" timeOffset="39691.08">23476 18609 3679 0,'-2'3'320'0,"0"-1"-320"15,2-2 0-15,0 0 0 0,2 4 1120 0,-2-4 160 16,0 1 16-16,2 3 16 0,1 1 80 0,6-5 16 16,0-5 0-16,-1 0 0 0,6-1-736 0,0-6-144 15,7-5-16-15,-21 17-16 0,0 0-640 0,68-61-128 16,-68 61-32-16,0 0 0 16,68-63-688-16,-68 63-144 0,0 0-16 0,0 0-16 15,75-54 432-15,-59 42 96 0,-1 7 0 0,-1-2 16 0,-1 1 288 0,0 3 48 16,5-2 16-16,-1 1 0 15,6 4-240-15,-4-1-64 0,-19 1 0 0,0 0 0 0,0 0 576 0,105-21-128 16,-105 21 128-16,0 0 0 0,0 0 0 0</inkml:trace>
  <inkml:trace contextRef="#ctx0" brushRef="#br0" timeOffset="39926.48">23638 18776 10127 0,'-21'14'896'0,"7"0"-704"16,5-7-192-16,9-5 0 0,-3-2 768 0,-2 0 112 16,-6 8 16-16,-6 1 16 0,-1 0 368 0,3-4 64 15,6-5 0-15,4-2 16 0,8-5-736 0,-1 2-160 16,7 0-16-16,3 1-16 0,-2 3-288 0,6 1-144 16,1 0 160-16,1 1-160 0,4-1 0 0,1 0 0 15,-23 0 0-15,0 0 0 0,98-14 0 0,-98 14 0 16,92-26-128-16,-92 26-5808 15,131-52-1152-15</inkml:trace>
  <inkml:trace contextRef="#ctx0" brushRef="#br0" timeOffset="46458.25">2033 9451 9215 0,'-17'5'816'0,"6"-1"-656"15,4-1-160-15,4-3 0 0,1-3 768 0,2 3 112 16,-12 0 16-16,-5 3 16 0,-3-3-624 0,-1 0-128 15,2-3-32-15,2 3 0 16,1 3-880-16,2-3-176 0,0 2-32 0,-3-2-16 16,3 3 336-16,-4 2 64 0,1-1 0 0,0-1 16 0,3-1 688 0,-2 5 128 0,0 0 16 0,4 0 16 15,-5 2 272-15,3 0 48 0,0 1 16 0,2 6 0 16,-4-2-112-16,5 5 0 0,-2-2-16 0,-1 4 0 16,1 2-336-16,5 3-160 0,1-4 160 0,1 1-160 31,5 1-304-31,1-1-144 0,5 0-48 0,-2-1 0 0,4-4-96 15,2-1-32-15,2 1 0 0,-1-4 0 0,2-2-176 0,-1 2-32 0,1-2-16 16,0-2 0-16,2-1 512 0,-3 0 96 0,4 3 32 0,-1-7 0 16,-2 4 736-16,4-2 160 0,-16-7 16 0,0 0 16 15,0 0 224-15,87 28 32 0,-87-28 16 0,0 0 0 0,84 35-240 16,-84-35-48-16,0 0-16 0,96 45 0 0,-96-45-112 16,0 0 0-16,113 43-16 0,-113-43 0 0,0 0 48 0,122 21 16 15,-122-21 0-15,0 0 0 16,127 2-208-16,-127-2-32 0,92-5-16 0,-92 5 0 0,98-9-368 0,-98 9 0 15,110-5 0-15,-110 5 128 0,108-5-128 0,-108 5 0 16,99-4 128-16,-99 4-128 0,0 0 480 0,126-3 32 16,-126 3 0-16,87 0 0 0,-87 0 64 0,85-9 0 15,-85 9 16-15,101-10 0 0,-101 10-304 0,115-18-64 16,-115 18-16-16,122-26 0 0,-122 26-208 0,110-30 0 16,-110 30 0-16,106-34-160 0,-106 34 0 0,98-28 0 15,-98 28 0-15,103-23 0 0,-103 23-32 0,113-21 0 16,-113 21 0-16,120-17 0 0,-120 17 192 0,113-11 0 0,-113 11 0 15,102-7 0-15,-102 7 0 0,99 0 128 0,-99 0-128 0,96 13 128 16,-96-13-128-16,96 22 0 0,-96-22 0 0,102 31 0 16,-102-31 320-16,110 30 0 0,-110-30 0 0,101 26 0 15,-101-26 144-15,98 18 32 0,-98-18 0 0,101 10 0 16,-101-10-368-16,103 12-128 0,-103-12 0 0,122 9 0 16,-122-9 0-16,118 14 0 0,-118-14 0 0,108 17 0 15,-108-17 0-15,91 14 0 0,-91-14-128 0,89 16 128 16,-89-16 0-16,92 10 0 0,-92-10 0 0,98 9 144 15,-98-9 224-15,115 5 32 0,-115-5 16 0,118 0 0 16,-118 0-192-16,106-1-32 0,-106 1-16 0,98-7 0 16,-98 7-176-16,92-6 0 0,-92 6 0 0,96-8-176 0,-96 8 176 0,108-14 0 15,-108 14 0-15,117-21 0 0,-117 21-224 0,117-31-16 16,-117 31 0-16,96-41 0 16,-96 41-464-16,78-48-80 0,-78 48-32 0,64-44 0 15,-64 44 160-15,49-40 16 0,-49 40 16 0,42-35 0 0,-42 35 752 0,35-36 160 16,-18 15 32-16,-1-2 0 0,0 2 464 0,-1-1 112 15,1-5 0-15,-2 5 16 0,0-4-624 0,-2 0-128 16,-3-1-32-16,-4 5 0 16,-1 3-608-16,-10-2-128 0,3 7-32 0,-9-2 0 15,-2 6-224-15,-4-3-48 0,-1 5-16 0,2-3 0 0,-6 3 608 0,2-5 128 16,-1 3 32-16,-3-6 0 0,2 2 160 0,1 0 192 16,-6-1-32-16,0-4-16 0,0 5-144 0,-7-2-192 15,0 2 32-15,-1 2 16 16,-2-2-480-16,-8 3-80 0,-1-4-32 0,-3 1 0 0,-6 2 480 0,2 1 112 0,-2-1 16 0,2 3 0 15,5 4 128-15,-5 0 0 0,-3 1 0 0,-1 1 0 16,-1 3 0-16,-4 0 0 0,-3 3 0 0,-5 1 128 16,-4 1 128-16,0 0 16 0,2 2 16 0,1 4 0 15,2 3 288-15,2 1 48 0,-3 5 16 0,-2 0 0 16,-2 0-16-16,-5-3 0 0,5 0 0 0,3-4 0 16,6-5-32-16,5 1 0 0,-3-4 0 0,4 0 0 15,5 2-288-15,-5-5-64 0,-1-2-16 0,-5 0 0 16,0 0-368-16,-4 0-80 0,4 4-16 0,-2-4 0 15,2 5 48-15,0-2 16 0,5 6 0 0,-4-4 0 0,2-1 496 0,-3 4 112 16,-2-2 16-16,0-1 0 0,4 2-176 0,-2-2-16 16,5 0-16-16,0 4 0 0,-2-2-464 0,5-2-96 15,-3 0 0-15,-3-1-16 16,-2-1-384-16,-2-1-80 0,2-2-16 0,-1 4 0 16,10-4 272-16,-4 3 48 15,3-1 16-15,-3 1 0 0,2-1 480 0,0 7 0 0,-4-2 0 0,-7 3 0 0,-3-1 144 0,0 3 32 16,7 2 0-16,-2 0 0 0,2 3 224 0,1 1 48 15,2-6 16-15,-1 2 0 0,-1 0-112 0,-4-2-32 16,-1 6 0-16,7-1-11136 0</inkml:trace>
  <inkml:trace contextRef="#ctx0" brushRef="#br1" timeOffset="64703.71">11626 6681 6447 0,'-2'-3'576'0,"-1"-2"-576"0,3 5 0 0,0 0 0 0,0 0 528 0,0-4 0 16,0 4 0-16,0-5 0 0,-2 0-528 0,2 1 0 16,0 1 0-16,2 1-144 0,-2 2 144 0,-2 0-208 15,2 0 80-15,-2 2 128 0,1-2 0 0,-3 3 0 16,1 3 0-16,1-3 0 0,-2 2 640 0,4-1 32 15,0 1 16-15,0 2 0 0,0-2 160 0,4 0 48 16,-2 2 0-16,5-1 0 0,-4 2-304 0,4-2-48 16,0 6-16-16,2-4 0 0,0 3-400 0,-1 1-128 15,1 6 0-15,0-5 0 0,-4 1-128 0,4 7-96 16,-4-2-16-16,-2 2 0 0,1 0-64 0,1 2-16 16,-5-4 0-16,2 5 0 0,-2 3 512 0,0-3 80 0,-2 6 32 15,2 1 0-15,0 4 528 0,0-4 128 0,-3 4 0 16,1-4 16-16,2 1 208 0,0 2 32 0,0-2 16 0,2-3 0 15,1-1-512-15,2-3-96 0,2-8-32 0,4-3-7632 16,-3 0-1536-16</inkml:trace>
  <inkml:trace contextRef="#ctx0" brushRef="#br1" timeOffset="65599.39">10901 9315 12895 0,'0'-5'1152'0,"4"0"-928"16,1-2-224-16,-2 1 0 0,3 3 576 0,2-8 64 15,6-6 0-15,7-9 16 0,7-9-656 0,2-5 0 16,-4 5 0-16,-2 4 0 0,1 3 0 0,-6 4 0 0,2 1 0 0,-4 4 0 16,-3 1 0-16,4 1 0 0,-1 1-176 0,0 2 176 15,-3 4 0-15,4 1 176 0,-1 2-16 0,-17 7 0 16,0 0 256-16,0 0 48 0,0 0 16 0,86 18 0 16,-86-18 32-16,33 38 0 0,-19-12 0 0,-4 5 0 15,6 6-64-15,-8 3 0 16,1 4 0-16,-4-1 0 0,-1 6 16 0,-4 0 0 0,0-1 0 0,-9 1 0 15,0-2-288-15,-3 2-176 0,-2 0 192 0,-3 0-192 16,-2 3 176-16,-2-7-176 0,-2-1 160 0,2-4-160 16,-1-2 256-16,-5-7-32 0,5-3-16 0,-3-7 0 15,6-7-208-15,2-5 0 0,-2-6 0 0,3-3 0 16,2-3 0-16,2-8-192 0,1-4 192 0,-3-3-160 0,6-6 32 0,4-9 0 16,-1 0 0-16,5-6 0 0,2-1-32 0,1 5 0 15,6 1 0-15,0 2 0 0,5 10 160 0,3 4-192 16,0 6 192-16,1 7-192 0,-18 5 0 0,0 0-16 15,0 0 0-15,94 17 0 0,-94-17-48 0,0 0 0 16,91 52 0-16,-91-52 0 16,80 54-224-16,-80-54-48 0</inkml:trace>
  <inkml:trace contextRef="#ctx0" brushRef="#br1" timeOffset="66356.37">11109 12048 23951 0,'-9'3'2128'0,"0"-3"-1696"16,7 0-432-16,4 0 0 0,2-3 512 0,1 3 0 0,-2-4 16 0,-1 4 0 31,7-5-1008-31,3 2-208 0,5-3-32 0,-17 6-16 16,0 0-688-16,0 0-144 0,93-21-32 0,-93 21 0 15,0 0 32-15,80-27 0 0,-80 27 0 0,0 0 0 16,78-30 768-16,-78 30 160 0,0 0 16 0,0 0 16 0,100-14 960 0,-100 14 192 0,0 0 32 0,0 0 16 15,82 30 1120-15,-82-30 208 0,0 0 64 0,50 50 0 16,-34-25-32-16,-2-3 0 0,-2 6 0 0,-2-2 0 16,-1 4-992-16,-2-2-208 0,-2-2-48 0,-1 5 0 15,1-1-704-15,-5 1 0 16,0 0 0-16,0 4 0 0,-3-3-256 0,-1-1-32 0,-1-1-16 0,0 1 0 16,-2-5-400-16,0 0-64 15,-2-3-32-15,0-6 0 0,1-3 352 0,-1-2 80 16,0 1 16-16,0-8 0 0,1 4 352 0,-1-4 0 0,4 0-144 15,-4-2 144-15,2 3 144 0,0-3 96 0,4 2 16 0,-4-5 0 0,1 4 80 0,5-4 32 16,-1 3 0-16,2-3 0 0,2-3-128 0,3 3-32 16,4-4 0-16,-1-1 0 0,-8 5-208 0,0 0 0 15,0 0 0-15,84-17 0 0,-84 17-176 0,0 0-80 16,0 0 0-16,101-4-16 0,-101 4 272 0,0 0-128 16,0 0 128-16,58 39 0 0,-53-19 0 0,-3 3 0 15,-4 5 0-15,-3 3 0 0,-4 4 688 0,-3 0 32 16,-6 0 16-16,-1 5 0 0,-2 0 320 0,-7 3 64 0,0 3 16 0,-5 1 0 31,2-2 112-31,-4-1 32 0,0-1 0 0,4-6 0 0,1-4-640 0,-1-2-128 0,1-3-32 0,2-2 0 31,6 0-928-31,-1-8-192 0</inkml:trace>
  <inkml:trace contextRef="#ctx0" brushRef="#br1" timeOffset="67173.53">15746 14345 20271 0,'-6'9'1792'0,"1"-4"-1424"0,3 2-368 0,1-5 0 16,1 3 544-16,0 2 32 0,-6 7 16 0,3 9 0 15,-6 6-368-15,1 2-80 0,-1 1-16 0,0-1 0 16,4 2 80-16,-4-8 16 0,6-1 0 0,-1-7 0 15,4-6 224-15,-2 1 32 0,4-7 16 0,0 1 0 16,0-3 64-16,1 1 16 0,2-3 0 0,-1-1 0 16,1 0-240-16,-1-1-32 0,1-3-16 0,-2 1 0 15,3-3-32-15,-1 1 0 0,2-2 0 0,-7 7 0 16,0 0 0-16,0 0 0 0,0 0 0 0,0 0 0 0,80-31 160 0,-80 31 32 16,0 0 0-16,0 0 0 0,92 0 112 15,-92 0 16-15,0 0 16 0,80 0 0 16,-80 0-272-16,0 0-64 0,93-11-16 0,-93 11 0 15,0 0-1312-15,87-48-256 0</inkml:trace>
  <inkml:trace contextRef="#ctx0" brushRef="#br1" timeOffset="67414.13">16235 14080 27295 0,'-21'26'592'0,"7"-6"128"0,4 1 32 0,3-8 16 0,5-4-608 0,2 0-160 0,2 3 0 0,1 11 0 16,-1 8 2256-16,5 13 432 0,4 1 64 0,4 4 32 15,3-6-1696-15,-1-3-352 0,1-1-64 0,4-3-16 16,1 8-304-16,0-1-64 0,1 3-16 0,4 2 0 16,0 3-272-16,1-1 0 0,-2-3 0 0,0-7-144 31,-2 0-1104-31,-1-5-224 0</inkml:trace>
  <inkml:trace contextRef="#ctx0" brushRef="#br1" timeOffset="68216.11">20487 14477 14735 0,'0'0'1312'16,"0"0"-1056"-16,0 0-256 0,0 0 0 0,0 0 0 0,0 0 0 0,0 0 0 0,0 0 0 16,0 0 464-16,18 32 144 0,-18-15 32 0,-2 1 0 15,0 4 592-15,-3-1 128 0,1-2 32 0,-4-1 0 16,2-1-176-16,0 1-16 0,-3-4-16 0,0-2 0 16,0 2-416-16,1-2-64 15,-1-2-32-15,0-1 0 0,2-2-224 0,0-2-64 0,6 0 0 0,-3-1 0 16,8-1 64-16,-3-1 0 0,-1-2 0 0,0 0 0 15,0 0-320-15,0 0-128 0,79 21 0 0,-79-21 128 16,0 0-128-16,97 4 0 0,-97-4 0 0,80-4 0 16,-80 4 0-16,77-5 0 0,-77 5 128 0,72-7-128 15,-72 7-176-15,0 0-64 0,83 16-16 0,-83-16 0 16,0 0-48-16,42 36-16 0,-38-15 0 0,-8 3 0 0,-5 3 752 16,-5 7 144-16,-3 1 16 0,-7 5 16 0,-4 7 688 0,-5 4 144 15,-2 1 32-15,-5 0 0 0,0 6-512 0,-4-4-80 16,-5-2-32-16,6-5 0 0,-3-5-544 0,5-4-112 15,4-6-32-15,2-10 0 16,4-1-1040-16,5-7-208 0,3-9-32 16,-3-5-15952-16</inkml:trace>
  <inkml:trace contextRef="#ctx0" brushRef="#br1" timeOffset="68430.87">20343 14455 35935 0,'0'0'1600'0,"0"0"320"0,0 0-1536 0,0 0-384 0,0 0 0 0,0 0 0 15,76-18 592-15,-76 18 48 0,79-17 16 0,-79 17 0 16,127-26-656-16,-127 26-176 0,120-31-16 0,-120 31 0 31,105-39-1216-31,-105 39-240 0,106-50-48 0,-106 50-16 0,110-73-1024 0,-48 32-208 0</inkml:trace>
  <inkml:trace contextRef="#ctx0" brushRef="#br1" timeOffset="69881.45">15543 7784 9215 0,'-5'-9'816'0,"2"1"-656"0,1 4-160 0,2 4 0 16,0 0 880-16,0 0 144 0,-3-5 16 0,-3 0 16 16,1-4-144-16,2 5-16 0,-4 4-16 0,0 4 0 15,0 1-688-15,1 4-192 0,-2 3 0 0,-1 2 128 16,-3 7-128-16,-2 3 0 0,0 6 0 0,-3 1 128 15,-3 1-128-15,1 2 128 0,2 5-128 0,1-3 128 16,-1 3 304-16,1 1 64 0,0 5 16 0,1 4 0 16,4 3 192-16,-5 5 32 0,6 1 16 0,1 3 0 15,1 0-304-15,1-7-48 0,5 3-16 0,-2-4 0 0,8-5-256 0,-2-4-128 16,6-7 0-16,3-3 128 0,3-2-128 0,3-6 0 16,2-4 0-16,2-4-176 0,-21-18 176 0,0 0-192 15,0 0 192-15,93 29-192 0,-67-37-32 0,-2-10-16 16,1 1 0-16,-8-9 0 15,2 3-144-15,2-8-48 0,-2-7 0 0,-1-3 0 0,-1-2 432 0,-3-6 128 16,-2-5 0-16,-7-3 0 0,-1-1-128 0,-4 2 144 16,-4 2-144-16,-1 7 160 0,-5 14-160 0,-1 7 0 15,1 11 0-15,-2 9 128 16,1 10-656-16,2 1-144 0,6 9-32 0,-2 3-7744 16</inkml:trace>
  <inkml:trace contextRef="#ctx0" brushRef="#br1" timeOffset="70415.08">17617 8207 14735 0,'-2'0'1312'0,"4"0"-1056"0,5 4-256 0,2-4 0 16,5 0 288-16,0 0 0 0,-14 0 0 0,0 0 0 31,127 1-672-31,-127-1-128 0,134 0-16 0,-134 0-16 16,117 0-1232-16,-117 0-240 0,94-8-48 0,-94 8-16 15,78-14 1088-15,-78 14 224 0,0 0 32 0,88-12 16 0,-88 12 1008 0,0 0 208 0,0 0 32 0,0 0 16 16,88 34 1360-16,-79-13 272 0,-4 2 48 0,1 3 16 16,-1 5-48-16,-3 4 0 0,-1 11 0 15,-1-3 0-15,4 4-704 0,-4-2-144 0,1 4-16 0,-1-2-16 16,2-1-720-16,-4 2-144 0,1-1-16 0,-3-1-16 0,-1 6-416 0,-9-3 0 16,2 5-192-16,-2-2 192 15,-3 0-848-15,-1 2-48 0,1-2-16 0,3-3-10400 16</inkml:trace>
  <inkml:trace contextRef="#ctx0" brushRef="#br1" timeOffset="71247.38">16838 3794 23039 0,'-8'-4'2048'0,"1"-1"-1648"0,5 5-400 0,2 0 0 0,2 0-208 0,-4 0-128 0,-2 0-32 0,-8 0 0 32,-2 5-2048-32,-8 4-400 0,-3 8-96 0,-6 4-16 15,-1 7 928-15,1 2 176 0,-6 1 32 0,3 0 16 0,-5 4 2352 0,3 0 480 0,3 0 96 0,-1 0 0 16,8-2 672-16,0 2 128 0,5 0 32 0,4-4 0 16,6 4-528-16,3 0-112 15,8-4 0-15,0 0-16 0,8-1-736 0,1 1-144 0,3 1-16 0,-12-32-16 16,37 57-416-16,-37-57 0 0,49 58-144 0,-49-58 144 15,0 0-256-15,89 83 64 16,-89-83 16-16,64 75 0 0,-64-75-256 0,54 84-48 16,-33-41-16-16,-5 6 0 15,1 3-336-15,-5 0-64 0,-3-1 0 0,-4-4-16 0,-1-3-48 0,-10-8 0 0,-2-1 0 0,-6-7 0 0,-4-7 576 0,1-4 96 32,-4-3 32-32,0-5 0 0,-2-9 1088 0,1-5 208 0,-1-9 48 0,0-7 16 0,3-5 1040 0,0-9 208 15,3-5 32-15,5-4 16 0,-2-5-1008 0,7-5-208 16,5-7-32-16,-1 4-16 15,6-4-480-15,2 2-80 0,4-2-32 0,5 3 0 0,0 1-352 0,7-1-192 16,0-3 192-16,3 0-192 0,6 4 0 0,-4-2 0 16,4-2-160-16,1 3 160 15,6 3-784-15,-1-3-48 0,6 4 0 0,2 2 0 16,1 3-784-16,-2 6-176 0</inkml:trace>
  <inkml:trace contextRef="#ctx0" brushRef="#br1" timeOffset="72095.63">19879 3431 7359 0,'-23'-17'656'0,"11"8"-528"0,-2 1-128 0,9 2 0 0,3 3 2496 0,2 3 480 16,0 0 96-16,-1-4 0 15,1 4-2816-15,-7-5-560 0,-2 9-112 0,-2-3-32 16,-3 6-848-16,-3 2-176 0,0 0-48 16,-6 1 0-16,2-1 1520 0,-2 3 192 0,-1-1 80 0,0 1 32 0,1-4 1184 0,2 1 240 15,-5 5 64-15,3-2 0 0,1-1 48 0,-5 6 16 16,5 1 0-16,1 2 0 0,-2 3-400 0,6 0-80 16,-1-1-16-16,4 3 0 0,2-3-608 0,7-1-128 15,2-1-32-15,3-3 0 0,3 0-592 0,2-3-160 16,4 0-16-16,5-5 0 15,2 0-1328-15,1-6-272 0,-17-3-48 0,0 0-16 16,66-9-944-16,-41-3-192 0,4-2-32 0,-3-3-16 16,-3-1 1488-16,3-4 288 0,0 4 64 0,-3-4 16 0,0 4 1168 0,3 1 0 0,-4-2 224 0,3-2-32 15,3 3 576-15,-2 4 96 0,0-3 32 0,-2 5 0 16,2 1-336-16,-1 3-64 0,-1 1-16 0,-5 2 0 16,-1 5-352-16,-4 0-128 0,-5 8 0 0,-4 1 144 15,-2 5 64-15,-3 3 16 0,-2 6 0 0,1 3 0 16,-4 5 928-16,-4 4 192 0,0 5 48 0,0 4 0 15,1 5 352-15,2 3 80 0,3 9 16 0,-1 0 0 16,4 2-576-16,7-1-112 0,7-1-32 0,0 0 0 0,0-2-736 16,4-3-128-16,4-4-48 0,-22-52-14912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1:21.60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9735 16519 4735 0,'2'-4'0'0,"2"-1"0"16,-4 5 0-16,0-3 0 0,0 3 0 0,1-2 0 16,1-2 0-16,3-4 0 0</inkml:trace>
  <inkml:trace contextRef="#ctx0" brushRef="#br0" timeOffset="628.66">9709 16432 911 0,'0'-2'0'0,"0"-2"0"16,0 1 0-16,0 3 0 0,0-2 240 0,0-1-48 16,0-1 0-16,0-4 0 0,0-1 0 0,0-2-16 15,0 6 0-15,-3-2 0 0,1 2 128 0,-1 2 16 16,3 3 16-16,-6 0 0 0,3-2 176 0,-1 2 16 15,3 2 16-15,-3-4 0 0,4 2-112 0,-3 0-32 16,1-4 0-16,2 4 0 0,0 0-224 0,0 0-48 16,0-3-128-16,0 3 192 0,0-2-192 0,0-1 176 15,0 3-176-15,2-4 160 0,-2 4 256 0,0 0 48 0,0-2 16 0,3 2 0 16,-3 0 64-16,0 0 16 0,0 2 0 0,0 2 0 31,0-1 64-31,0 2 16 0,-3 1 0 0,1 2 0 0,0 1-128 0,2 0 0 0,-2-1-16 0,2 1 0 16,0 3-176-16,0-1-16 0,0 1-16 0,0 2 0 15,0 3 32-15,0-3 0 0,0 4 0 0,2-3 0 32,-2 4-32-32,2-1 0 0,3 3 0 0,-5 1 0 0,4 1 224 0,1 3 32 0,-2 2 16 0,3 2 0 15,2-4-176-15,1 2-48 16,0 1 0-16,-4 3 0 0,4-1-208 0,-4 0-128 0,2 4 160 0,-2-4-160 0,0 3 0 0,1-1 128 16,-3 5-128-16,2-1 0 0,-1 1 0 0,1 2 0 15,-2-2 0-15,1 2 0 0,1-3 224 0,-1 3 0 16,1-2 0-16,-2-6 0 0,4-1 224 0,0-5 32 15,4 0 16-15,-4 0 0 0,1-3-272 0,1 0-48 16,0-2-16-16,-2-2 0 0,0 2-160 0,2 0 0 16,-6-2 0-16,2 2 0 0,0-2-128 0,-1-2 128 15,-2 4-160-15,1-4 160 0,1 1 0 0,-4-4 0 16,1 3 0-16,-1-3 0 0,4 4 0 0,-4-1 0 16,0 0 0-16,0-6 0 0,3 1 0 0,-3-3 0 15,0-1 0-15,0-4 0 0,0-2 160 0,2-2 80 16,2-2 16-16,-1-5 0 0,2 5 32 0,-1-5 16 15,-2-1 0-15,3-3 0 16,2-5-304-16,1 1 0 0,-2-3 0 0,1 1 0 0,0-4 128 0,1-5-128 0,5 0 0 0,-3-6 0 16,2 1 0-16,0-4 0 0,2 0 0 0,4-5 0 15,-4 0 0-15,1-3 0 0,3-1 0 0,1-5 0 16,-2-1 0-16,1-2 0 0,1-1-128 0,2 5 128 31,-2 4-640-31,2 4-48 0,0 9 0 0,-4 5 0 16,-1 5-848-1,0 2-160-15,-2 10-32 0,-2 0-7360 0</inkml:trace>
  <inkml:trace contextRef="#ctx0" brushRef="#br0" timeOffset="1083.75">10737 16982 16575 0,'-17'18'736'0,"5"-5"160"0,7 1-720 0,-1-5-176 0,6-2 0 0,2-5 0 16,2 7 560-16,-1-1 80 0,2 10 0 0,4 4 16 31,3 3-1552-31,-1-3-320 0,1 6-64 0,-2-2-16 0,-1 4-1328 15,-4-2-256-15,2 10-48 0,-5-1-16 0,0 3 2336 0,-4-2 464 0,0 2 144 0,-1 4 0 16,-2-1 0-16,1-1 0 0,-1 5 0 0,0-3 0 0,1-3 672 16,1-2 176-16,1-3 48 0,2-3 0 0,5-10-720 0,0 0-176 15,4-9 0-15,5-2 0 0</inkml:trace>
  <inkml:trace contextRef="#ctx0" brushRef="#br0" timeOffset="1556.11">11569 16946 4607 0,'0'5'192'0,"0"-4"64"0,1 3-256 0,-1-1 0 0,2-3 0 0,2 0 0 15,-4 2 304-15,0-2 16 0,3 4 0 0,-1 1 0 16,1-2-320-16,-6 3 0 0,-1-3 0 0,-3 2 0 16,-3-1 0-16,-4-4 0 0,0 3 128 0,-3-3-128 15,-1 2 784-15,-3-2 112 0,2 4 0 0,-4-4 16 16,-1 5 176-16,5-2 48 0,-4 1 0 0,1 3 0 16,4 0-48-16,-3 1-16 0,2 6 0 0,0 0 0 0,3 4-240 15,1 3-32-15,1-2-16 0,3-2 0 0,4 1-384 0,4-5-80 16,1 5 0-16,2-6-16 0,0 2-304 15,3-2 0-15,4 2 128 0,0 0-128 0,4-2 0 0,5 2 0 16,-3 4 0-16,1-4-144 0,7 3 144 0,-3 0 0 16,1-1 0-16,-19-16-128 0,0 0 128 0,78 54 0 15,-78-54 0-15,0 0 0 0,87 45 0 0,-87-45 128 16,0 0-128-16,72 47 128 0,-60-33 240 0,-1 0 48 16,-8-2 16-16,-1 2 0 0,-4-1 192 0,-7-3 32 15,-5 6 16-15,-3-2 0 0,-4 3 144 0,-2-3 16 16,-3 0 16-16,-5-2 0 0,1 2-128 0,-1-2-16 15,-6 2-16-15,-1 0 0 0,0 2-384 0,-2-6-80 0,3 2-16 0,6-3 0 16,-1-4-432-16,8 1-96 0,5-3 0 0,3-3-16 31,7-3-1280-31,2 1-256 0,7-2-48 0,6-6-9536 0</inkml:trace>
  <inkml:trace contextRef="#ctx0" brushRef="#br0" timeOffset="1902.01">12109 16970 16575 0,'-9'16'1472'0,"6"-6"-1168"16,-1-1-304-16,8-6 0 0,-4 2 1360 0,1 1 224 16,1 11 32-16,0 9 16 0,1 9-1472 0,-1 9-288 15,0-1-64-15,-2 2-16 16,-2 8-1840-16,0 1-384 0,-6 3-64 0,-1 1 0 16,0 8 672-16,-5-5 144 0,0 0 16 0,2 1 16 0,0-4 1360 0,1-1 288 15,5 1 0-15,0-9 0 0,6-6 656 0,0 1 80 0,6-9 16 0,0-4 0 31,5-5-1520-31,1-3-288 0,0-2-64 0,2-16-16 0</inkml:trace>
  <inkml:trace contextRef="#ctx0" brushRef="#br0" timeOffset="2153.27">12604 16348 28559 0,'-18'12'1264'0,"6"-3"272"0,7 0-1232 0,1-4-304 0,8-2 0 0,-1 3 0 0,3-1 848 0,2 4 112 16,5 8 32-16,9 7 0 0,1 4-992 0,-4 7-160 15,0 2-48-15,0 4-16 16,-6 5-1360-16,-5 8-272 0,-1 3-48 0,0 4-16 16,-7 5 384-16,2 1 80 0,-4 6 16 0,2-2 0 0,-3 6 1136 0,1-2 304 15,-2 3 0-15,1-7 0 0,-1 3 800 0,3-12 256 16,1 1 48-16,0-4 16 0,0-5-544 0,0-5-96 15,3 0-32-15,2-2-7584 16,-1-7-1520-16</inkml:trace>
  <inkml:trace contextRef="#ctx0" brushRef="#br0" timeOffset="2577.01">12323 17114 16575 0,'0'0'1472'0,"7"0"-1168"0,2 0-304 0,0-3 0 16,1 3 1840-16,4-2 304 0,-14 2 64 0,0 0 16 15,122-8-1312-15,-122 8-256 0,118 1-48 0,-118-1-16 16,112 16-1952 0,-112-16-400-16,105 26-80 0,-105-26-16 0,92 28-304 15,-92-28-64-15,91 26-16 0,-91-26 0 0,85 23 1232 0,-85-23 240 0,0 0 64 0,99 14 0 16,-99-14 848-16,0 0 176 0,0 0 48 0,0 0 0 0,101-2 944 0,-87-5 192 15,2 2 32-15,-7-4 16 0,-2-1 48 0,0-3 0 16,1 1 0-16,-4-5 0 0,1 3-640 0,-5-5-112 16,0-2-16-16,-7-2-16 15,0-3-528-15,-2 5-96 0,-3-2-32 0,-2 4 0 0,-3 2 368 0,-1 1 80 16,1 2 16-16,-1 6 0 0,-1-1 272 0,2 7 48 16,-1 2 16-16,1 2 0 0,-4 7-336 0,4 4-64 15,3 5-16-15,-5 3 0 0,-1 7-192 0,3-2-32 16,1 7-16-16,-1 0 0 0,3 2-160 0,2 3-16 15,3-1-128-15,4 3 192 0,1 3-64 0,4 1-128 16,9 5 176-16,-4-1-176 0,7-4 0 0,1 5 0 0,6-1 0 0,-2 5 0 31,2-10-576-31,6 3-192 0,-1 1-16 0,2-2-9136 0,4-2-1808 0</inkml:trace>
  <inkml:trace contextRef="#ctx0" brushRef="#br0" timeOffset="3095.15">13792 17418 10127 0,'-22'-7'896'0,"8"5"-704"0,0-2-192 0,5 1 0 0,4 3 2704 0,5-2 512 16,-2-1 112-16,-3 3 0 0,0-4-1024 0,-2-1-224 16,1 1-32-16,1-1-16 15,-4 5-1760-15,1 0-272 0,-1 9-192 0,-3 0 16 16,1 3-848-16,-3 2-160 0,2 5-32 0,0 2-16 15,1 5-112-15,-2-3 0 0,0 6-16 0,5 3 0 16,-5-1 640-16,8 0 128 0,0 4 16 0,5 3 16 0,0-1 560 0,0 3 320 16,9-5-32-16,-4 1-16 0,7-1 112 0,2-9 32 15,3 1 0-15,6-7 0 0,-23-20-416 0,0 0 0 16,89 40 128-16,-89-40-128 0,0 0 0 0,124-6 160 16,-124 6-160-16,83-41 160 0,-83 41-352 0,67-57-64 15,-38 22 0-15,-4-5-16 16,-1-3-880-16,-10 1-160 0,3-5-32 0,-8-4-16 15,0-5 400-15,0-4 64 0,-6-3 32 0,2-7 0 0,-3-1 1024 0,0-4 208 0,3 0 32 0,-5-3 16 16,2 6 624-16,-1-8 128 0,1 2 32 0,2-2 0 16,-4 5-832-16,0 3-176 15,0 6-16-15,0 5-16 0,0 14-160 0,0 10-224 0,0 8 48 0,0 10 16 16,-4 13-112-16,1 3-32 0,1 12 0 0,-3 8 0 16,1 2 560-16,-1 7 128 0,2 9 0 0,-1 0 16 15,2 5 816-15,1-2 176 0,1 3 16 0,-2-1 16 16,4 0-480-16,-2 5-112 0,3-2 0 0,1 1-16 15,-4 1-224-15,3 2-32 0,2 11-16 0,-3 3 0 16,1 7 384-16,1 1 80 0,-2 6 16 0,-2 0 0 0,1-3-64 0,-1-3 0 16,2 3 0-16,-2-3 0 0,4 3-544 0,-3-8-112 15,3-5-32-15,1-1 0 0,4-9-464 0,0-2-80 16,3-11-32-16,0-1-10096 16,4-4-2016-16</inkml:trace>
  <inkml:trace contextRef="#ctx0" brushRef="#br0" timeOffset="3456.14">11800 16364 27647 0,'-57'14'1216'0,"22"-6"256"0,4 1-1168 15,13-7-304-15,10 1 0 0,4-3 0 0,1-3 1056 16,-6 1 160-16,-2-5 16 0,3-3 16 31,1-8-1696-31,7 1-352 0,7-1-64 0,1-1-16 0,6 2-3280 0,4 5-640 0,-4 0-144 0,-7 1-32 0</inkml:trace>
  <inkml:trace contextRef="#ctx0" brushRef="#br0" timeOffset="3864.98">14463 16973 11055 0,'-42'14'976'0,"18"-5"-784"0,-1 7-192 0,5-6 0 0,11-5 4352 0,5-1 816 15,6-1 160-15,0-3 48 0,1 6-3584 0,6-1-720 16,0 4-144-16,1-3-32 16,2 0-3840-16,-1-1-768 0,-4 4-144 0,-4-1-48 0</inkml:trace>
  <inkml:trace contextRef="#ctx0" brushRef="#br0" timeOffset="4053.32">14648 17782 33167 0,'-26'38'1472'0,"12"-15"304"0,3-1-1424 0,8-10-352 0,-1-6 0 0,4-3 0 15,4 2 848-15,-2 4 112 0,4 0 0 0,3 3 16 16,2-3-2096-16,4-13-416 0,-1-1-96 0,-10-4-16 16</inkml:trace>
  <inkml:trace contextRef="#ctx0" brushRef="#br0" timeOffset="8966.84">28069 5875 7359 0,'0'-3'656'0,"0"1"-528"0,2 2-128 0,0 0 0 15,1 0 288-15,-3-4 32 0,4 4 0 0,1-5 0 16,4-4-320-16,-1 4-176 0,-2-4 32 0,-1 1 0 31,-2-1-432-31,-3-3-64 0,0 3-32 0,-5 0 0 0,2 1 672 0,-3-1 256 0,-2 0-16 0,-1 1 0 16,0-1 672-16,0 4 144 0,-3 5 32 0,2-4 0 15,-2 4-32-15,-1 0 0 0,-1 4 0 0,1 1 0 16,-5 2-352-16,1 3-64 0,-1 3 0 0,-1 0-16 16,2 5-240-16,-4-1-32 0,2 6-16 0,-1 3 0 0,5-3-128 0,-3 1-16 15,1 4-16-15,-1-2 0 0,1 4 64 0,-2-2 16 16,1 3 0-16,6-1 0 0,-2-3 0 0,2 5 16 15,-2 3 0-15,2-1 0 0,1 1 176 0,3 5 48 16,-1 7 0-16,2 2 0 0,2 0 272 0,0 0 48 16,1-1 16-16,4-2 0 0,0 1-208 0,5-7-48 15,4 0 0-15,5-5 0 0,5 1-320 0,-19-36-80 16,54 59-16-16,-54-59 0 0,0 0-160 0,101 63 0 16,-101-63 0-16,89 28 0 0,-89-28 0 0,115 17-176 15,-115-17 176-15,129 0-192 0,-129 0 64 0,117-17 0 16,-117 17 0-16,97-23 0 0,-97 23 128 0,81-31-208 0,-45 14 80 0,3-3 128 15,-5-4 0-15,1-4 0 0,0-3 0 0,2-2 0 16,-2 1 208-16,-1 1 16 0,1-4 0 0,2 4 0 16,-1-4-32-16,-2 0-16 0,-1-1 0 0,-4-3 0 15,-8-1-176-15,-3 0 0 0,-3-3 0 0,-4 1 0 16,-6-2-192-16,0 1 192 0,-5-1-192 0,-5 4 192 16,1-3 0-16,-1 3 0 0,-3 3 144 0,-6-1-16 15,-2 3 336-15,-3 3 80 0,-2 1 16 0,-9 2 0 16,-3 6-112-16,-7 0-32 0,-9 9 0 0,-1 2 0 0,1 3-144 15,-5 9-16-15,-4 9-16 0,-4 9 0 0,-3 4-240 0,-1 8 0 16,-2 6 0-16,-7-4 0 16,-2 3-336-16,1-4-112 0,1-1-32 0,10 1 0 31,11-2-96-31,9-4 0 0,7 1-16 0,10-9 0 0,10 1-112 0,10-6-32 0,8-7 0 0,8 0-11120 16</inkml:trace>
  <inkml:trace contextRef="#ctx0" brushRef="#br0" timeOffset="9391.48">28327 6643 12895 0,'-9'-5'1152'15,"6"3"-928"-15,-2-1-224 0,10 3 0 0,-2-4 1888 0,-1 2 336 16,5-4 64-16,4-3 16 0,4-5-1232 0,8 2-240 16,5-2-64-16,-28 14 0 15,0 0-2832-15,90-23-576 0,-90 23-112 0,0 0-32 0,0 0 2256 16,117 44-256-16,-77 10 1936 0,-1 7-928 16,-5 1-224-16,1-1 0 0,5 5 0 0,0 4 0 15,6 2-192-15,-3-6 192 0,3 0 512 0,2-9 192 16,3 1 32-16,-51-58 32 0</inkml:trace>
  <inkml:trace contextRef="#ctx0" brushRef="#br0" timeOffset="11149.73">30897 6523 9215 0,'0'0'816'0,"0"-3"-656"0,4 1-160 0,-1-2 0 0,-3 4 256 0,4-3 32 16,1 1 0-16,0-7 0 16,2 1-560-16,0-5-112 0,0 5-32 0,-5-1 0 15,1 0-272-15,-6 1-48 0,1 2-16 16,2 3 0-16,0 3 960 0,-3-2 192 0,1-1 48 0,2 3 0 0,-2 0 448 0,1 3 112 16,-3 2 16-16,2 1 0 0,-1 2-256 0,-1 5-32 15,-1 0-16-15,-2 3 0 0,2 3-48 0,0 2-16 16,-1-2 0-16,-2 7 0 0,4-3-272 0,-1 7-48 15,2 1-16-15,-3 0 0 0,3 4-320 0,-1 0 144 16,3 5-144-16,-5-5 0 0,5 5 0 0,-1-3 0 16,-2-3 0-16,3 0 0 0,-1-7 0 0,0-4 0 15,-3-2 0-15,1-7 0 0,1 0 0 0,1-7-144 0,-1-5 144 16,-2-2-128-16,-2 0-48 0,1-6 0 0,3 1 0 0,-2-7 0 16,1 0 176-16,2-4 0 0,2-5 0 0,0-8 128 15,0 1-128-15,4-7 0 0,1-2 128 0,4-1-128 16,1-2 0-16,2 0 0 0,6-4 0 0,-4 4 0 15,3 2-256-15,-3-2-112 0,4 0-16 0,3 0-16 32,-4 5-240-32,0 0-64 0,-1 7 0 0,0 2 0 0,-2 12 352 0,-2 2 64 0,-2 3 16 0,3 6 0 15,-5 6 416-15,1 1 96 0,1 1 16 0,-3 4 0 16,2 3 560-16,2 2 112 0,1 0 32 0,-2 3 0 16,2 6 32-16,1-2 16 0,1 5 0 0,-4-4 0 15,6 1-368-15,-4 0-80 0,2-2-16 0,-14-21 0 0,0 0-544 0,0 0 0 16,68 57 0-16,-68-57 0 0,0 0 0 0,0 0 0 15,92 23 0-15,-92-23 0 0,0 0 0 0,0 0 0 16,87-18 0-16,-69 10 160 0,-1-3 160 0,-6-1 48 16,1-2 0-16,-4 2 0 0,-2-2 64 0,-3 0 16 15,-1-3 0-15,-4-1 0 0,2 1-240 0,-9-1-32 16,1-1-16-16,-6-2 0 16,0 0-496-16,-2 2-112 0,-1-2 0 0,-1 4-16 15,1 3-112-15,-2 2 0 0,1 1-16 0,4 8 0 0,-3 3 592 16,3 0 0-16,2 8 192 0,3 5-64 0,2-3 352 0,2 6 64 15,3 1 16-15,-1-1 0 0,-1 5-176 0,4 0-48 0,0 3 0 16,0 2 0 0,4 4 192-16,-1 1 48 0,2 4 0 0,1 0 0 0,2 0-128 0,5-2 0 0,-1 0-16 0,2-2 0 15,-14-31-432-15,36 54 0 16,-36-54 0-16,0 0 0 16,79 70-432-16,-79-70-16 0,0 0 0 0,83 49 0 15,-83-49-624-15,0 0-128 0,0 0-16 0,0 0-16 16,67 57 400-16,-59-52 64 0,-3-1 32 0,-1-8 0 0,1 3 0 15,-1-6 0-15,3-2 0 0,0-5-4800 0,1-3-960 0</inkml:trace>
  <inkml:trace contextRef="#ctx0" brushRef="#br0" timeOffset="11709.6">31729 6594 7359 0,'1'-19'320'0,"-1"5"80"0,0 2-400 0,0 9 0 16,0 1 0-16,0 2 0 0,4 0 896 0,-4 2 112 16,0 1 16-16,0 2 0 0,0 4 464 0,0 5 112 15,0 3 0-15,-4 4 16 0,4 5 0 0,0-3 0 16,0 7 0-16,0-2 0 0,0 3-816 0,4 4-160 15,-4 5-48-15,0 0 0 0,0-5-592 0,0 5 0 16,0-2 0-16,0-1 0 0,-4 1 0 0,1-7 0 16,1 1-176-16,-3-6 176 0,1 0 0 0,-1-9 0 15,2 2 0-15,-1-6 0 0,2-5 0 0,2-4 128 16,0-2-128-16,0-4 0 0,0-5 0 0,0 2 0 0,2-8 0 16,5 0-192-1,2-5-384-15,-2-8-80 0,2 0-16 0,-1-5 0 16,3-4-640-16,-1-5-128 0,2 0-32 0,-3-4 0 15,2 7 336-15,-3-6 64 0,4-1 16 0,-3-1 0 16,5-2 864-16,-2 7 192 0,2 5 0 0,0 4 0 0,-2 8 576 0,-1 9 128 0,1 2 32 0,-3 3 0 16,-1 9 512-16,-4 0 96 0,1 4 32 0,0 5 0 15,1-1 160-15,-3 3 16 0,2 6 16 0,2 1 0 16,-3 4-480-16,1 3-80 0,0 2-32 0,1 5 0 16,0 3-656-16,-4 3-128 15,5-1-16-15,-7-3-16 0,5 5-672 0,-5-8-128 0,4-3-16 0,-2-2-16 31,1 0-32-31,-1-3-16 0,0-6 0 0,-1-3 0 0,3-5 208 0,-2 0 32 0,1-6 16 0,1 1 0 0,-4-8 208 0,1 1 64 16,3-6 0 0,-1 0 0-16,3-1 192 0,-3-8-176 0,2 4 176 0,0-7-160 31,2-5-224-31,2 0-32 0,-2-5-16 0,2-4 0 0,-2 0-928 0,1-5-192 0,1 0-48 0,-4 0 0 16,4 0 256-16,0 2 64 0,0 1 0 0,-1 2 0 0,-2 9 912 0,0 3 192 15,0 9 48-15,-1 6 0 0,-2 4 816 0,-3 4 160 16,2 6 48-16,2 2 0 0,-4 4 800 0,0 6 160 15,0-1 48-15,0 2 0 16,3-1-64-16,-3 6-16 0,5 1 0 0,-1 1 0 0,5 0-1024 0,-4 5-208 0,0-1-32 0,2 1-16 16,2 4-672-16,-1-4-144 0,3-1-32 0,-2-2 0 31,3-2-896-31,2 0-176 0,-4-3-32 0,-10-23-5968 16,0 0-1200-16</inkml:trace>
  <inkml:trace contextRef="#ctx0" brushRef="#br0" timeOffset="12635.49">32534 6859 6335 0,'0'-31'128'0,"0"5"48"0,0 7 0 0,0 1 0 0,0 9-176 0,3 4 0 0,-3-7 0 0,0-5 0 15,4-10 976-15,-4-7 176 0,1-3 16 0,3 6 16 16,-1 5-960-16,-3 5-224 0,0 7 0 0,-3 8 0 0,-2 6 304 0,1 6 48 16,-5 2 16-16,1 6 0 0,-3 0 976 0,-1 7 192 15,0 0 32-15,-2 2 16 0,0 5 448 0,0 1 80 16,2 3 32-16,-2 2 0 0,5 3-352 0,-3 5-64 15,7 0 0-15,-2-2-16 0,5 3-1072 0,-1-5-224 16,6-1-32-16,2-2-16 16,4-5-656-16,0-6-128 0,5 0-32 0,0-10 0 15,-14-14-752-15,0 0-144 0,0 0-48 0,0 0 0 16,0 0 64-16,0 0 16 0,90 12 0 0,-81-24 0 0,1-2 1136 0,6-7 176 0,-2 2 144 0,0-7-16 16,3 0 48-16,-4-9 16 0,1 0 0 0,-6-8 0 31,-3 3-768-31,-1-4-128 0,-4 4-48 0,-7-3 0 0,0 1 528 0,-2-2 224 0,-8 1-192 0,1 6 192 15,1 2 800-15,-3 6 288 0,2 6 48 0,2 6 16 16,4 6 96-16,0 4 32 0,1 7 0 0,2 0 0 16,3 4-496-16,-1-1-80 0,5-1-32 0,0-2 0 15,0 5-672-15,5-5-384 0,-1-2 64 0,3-1 0 32,3-2-880-32,1-4-160 0,1-3-48 0,5-2 0 0,1 2 32 0,1-2 0 0,2 3 0 0,2-1 0 15,-3 0 288-15,3-2 48 0,0 5 16 0,-4 0 0 16,0 6 64-16,-3 3 32 0,-16 0 0 0,0 0 0 0,0 0 544 0,0 0 96 15,64 47 32-15,-55-33 0 0,-4 9 64 0,-1-2 0 16,-3 1 16-16,-1 8 0 0,-1-2 16 0,1 6 0 16,-4 5 0-16,-1-3 0 0,1 8 800 0,-1-4 176 15,2 5 16-15,-2 2 16 0,-1-1 272 0,3-3 48 16,3 1 16-16,-4-8 0 0,3 3-224 0,1-8-32 16,1-5-16-16,3-5 0 0,-1-5-160 0,3-4-48 15,-5-4 0-15,3-2 0 0,1-6 608 0,2 0 112 16,-2-2 32-16,-1-5 0 0,3-2-448 0,0-5-96 15,1 0-16-15,1-3 0 0,1-6-448 0,-1-3-112 16,0-5-16-16,-2 0 0 0,-2-3-320 0,0-2-192 0,-1 1 32 16,-2 0 0-1,-1-1-352-15,1-3-80 0,-2 8-16 0,-2 0 0 16,-1 4 32-16,3 5 0 0,-5 1 0 0,1 4 0 0,-1 3 432 0,-2 5 144 0,5 0 0 0,-5 6 0 16,5 3 0-16,2 0 0 0,-3 3 0 0,6 2 0 15,-3 4 128-15,6 0-128 0,2 3 176 0,-2 2-176 16,6 3 0-16,-12-17 0 0,0 0 0 0,43 54 0 15,-43-54 0-15,0 0 0 0,53 61 128 0,-53-61-128 16,0 0 0-16,0 0 0 0,73 53 0 0,-73-53 0 16,0 0 0-16,0 0 0 0,0 0 0 0,90 26 0 15,-74-26 352-15,0-4 64 0,-6 2 16 0,-3-4 0 16,2-3 224-16,-4 0 48 0,-1 0 16 0,-4-5 0 0,5 2-144 0,-5-3-16 16,0-1-16-16,0-3 0 0,0-2-544 0,-5-2 0 15,1 2 0-15,1-1 0 16,1-4-272-16,-7 3-112 15,4-3-32-15,-4 3 0 0,2 2 112 0,-3 4 32 0,1-2 0 0,0 6 0 0,1 5 272 0,-4 3 0 16,1 1 0-16,1 11 0 0,-1 2 160 0,2 1 96 16,1 11 0-16,-1-2 16 15,0 2 240-15,4 7 32 0,2-2 16 0,1 4 0 0,2 1-64 0,2 0-16 16,3 1 0-16,2-3 0 0,3-1-128 0,4-2-32 16,-14-26 0-16,37 53 0 0,-37-53-16 0,50 52-16 15,-50-52 0-15,0 0 0 0,96 63-544 0,-96-63-96 0</inkml:trace>
  <inkml:trace contextRef="#ctx0" brushRef="#br0" timeOffset="14133.2">24767 6471 11055 0,'-9'0'976'0,"1"0"-784"16,1 3-192-16,5 1 0 0,-2-3 1024 0,1 3 176 15,-6 1 16-15,-7 7 16 0,-1 2-480 0,0 4-112 0,1 4 0 0,2-1-16 16,4-2-416-16,1 2-80 0,4-3 0 0,3 1-128 15,2 2 0-15,3-4 0 0,6 1 0 0,0-4 0 16,-1 3 144-16,3 0-144 0,5-3 0 0,-6 0 144 16,6 4-144-16,-2-10 128 0,-4 1-128 0,6 0 128 15,-4-2-128-15,2-2 0 0,-4-2-192 0,3-3 192 16,1 0-192-16,-2-3 192 0,0 0-160 0,2-3 160 31,0-2-432-31,-4-1 16 0,1-3 0 0,-1 3 0 16,2-5 0-16,-3 0 0 0,0 2 0 0,-4-6 0 0,4 1 96 0,-6-2 32 0,3-2 0 0,-6-2 0 15,1 1 48-15,1-4 16 0,-2-1 0 0,0 5 0 0,2-4 352 0,1 3 64 16,-1 2 0-16,0 4 16 0,3 3 48 0,0 5 0 16,-1 4 0-16,1 5 0 0,-2 2-256 0,3 6 0 15,-6 5 0-15,3 0 0 0,-1 3 304 0,1 0 64 16,3 1 16-16,0 4 0 0,3-3 384 0,2 4 96 16,3 1 16-16,1 3 0 0,-1 0-624 0,-2 0-128 15,2 0-128-15,4-3-5680 16,-4 0-1232-16</inkml:trace>
  <inkml:trace contextRef="#ctx0" brushRef="#br0" timeOffset="14698.12">25591 6422 20271 0,'-8'0'896'0,"4"0"192"0,4 0-880 0,-3 0-208 0,3 0 0 0,3 0 0 16,-3 0 704-16,0 0 80 0,4 3 32 0,-3-1 0 31,-1 2-1184-31,-3 4-224 0,-2 1-48 0,-6 5-16 0,-1-2-880 0,-2 6-160 0,-3 1-32 0,-4 2-16 16,1 1 992-16,0-1 208 0,-1 2 32 0,1 0 16 15,0-1 960-15,2-1 192 0,2 0 48 0,4 2 0 16,-2-1 352-16,6 4 80 0,-1 1 16 0,5-1 0 0,1-4-608 0,6 1-112 15,1 0-32-15,1-3 0 0,4 0-400 16,0-3 0-16,4 0 0 0,0-4 0 0,4-1-144 0,-3-3-16 16,3-2 0-16,3-4 0 0,1 0-96 0,-1-6 0 15,3-2-16-15,0-7 0 0,-1-2 272 0,1-7 0 16,1-2 176-16,-4 0-176 0,1-6 336 0,-2 1-32 16,2-3-16-16,-4-4 0 0,0 0-144 0,1 0-16 15,-4 4-128-15,-2-9 192 0,-2 0-192 0,-1-7 0 16,-4-2 0-16,2-5 0 0,-7 2 0 0,6-6 0 15,-3 1-160-15,2-4 160 0,1 0 0 0,1 2 0 16,1-6 0-16,1 2-128 0,1 2-128 0,3-1 0 0,1 1-16 16,-2 3 0-1,2 1-928-15,-6 13-176 0,3 4-32 0,-4 14-16 0,2 12 976 0,-8 11 208 0,3 3 48 0,-1 12 0 16,-3 2 1536-16,2 7 304 0,0 10 64 0,-1 9 16 16,3 9-64-16,-2 12 0 0,1 5 0 0,6 4 0 15,-4 1-672-15,2 0-144 0,2 3-16 0,0-3-16 16,-2 0-816-16,-1 3-256 0,0-3 0 0,-3-1 0 31,-3-4-944-31,0-7-192 0,-3 2-32 0,1-7-16 0,-2-3 672 0,4-6 144 16,0 0 32-16,0-7 0 0,2-1 208 0,0-7 64 0,3 1 0 0,0-10-5648 15,4-4-1136-15</inkml:trace>
  <inkml:trace contextRef="#ctx0" brushRef="#br0" timeOffset="15184.34">26426 6405 15663 0,'-4'-6'688'0,"4"3"144"0,4 1-656 0,-4-1-176 16,5-1 0-16,-5 4 0 0,0-2 768 0,4-1 112 16,1-1 16-16,-2-1 16 0,-3 0-720 0,-3 1-192 15,-6 4 0-15,-1 0 0 0,-2 4 416 0,-2-2 48 16,-2 1 16-16,2 2 0 0,-5 2 48 0,1 2 16 15,3 2 0-15,-3 1 0 0,3 5 64 0,-1-3 16 0,2 7 0 16,0-2 0-16,5 2-176 0,-3 2-48 0,2 3 0 0,1 0 0 16,2 0-128-16,3 2-16 0,3 2-16 0,-3-3 0 15,8 0 128-15,-3-1 16 0,6 0 16 0,2-4 0 16,0-1-112-16,1-3-32 0,6-3 0 0,-2-2 0 16,3-5-256-16,1 1 0 0,-18-9 0 0,0 0 0 15,0 0 0-15,92-9 0 0,-73-5 0 0,2-3-144 16,-7 0-48-16,-2-6-16 0,2-7 0 0,-5-1 0 15,0-4 16-15,-1 4 16 0,-4-6 0 0,3-5 0 16,-4 2 176-16,1 0 0 0,1-3 0 0,-1-3 0 16,1 3 0-16,0-6 192 0,2-8-32 0,3-4-16 15,3 0-144-15,-3-5 0 0,2-1 0 0,2 1 0 16,-2-5-752-16,1 1-176 16,-3 4-32-16,2 3-16 0,-3 6-48 0,-4 13-16 0,-1 13 0 0,-4 10 0 0,0 12 1280 0,-7 7 256 15,5 11 48-15,-1 2 16 0,3 10 1376 0,3 10 288 16,6 12 48-16,1 11 16 0,6 11-864 0,7 6-160 15,-1 9-48-15,1 4 0 0,3 0-800 0,0 4-160 16,-7 5-48-16,-1-1 0 16,-3 4-2336-16,-6-4-480 0</inkml:trace>
  <inkml:trace contextRef="#ctx0" brushRef="#br0" timeOffset="18740.71">13280 4786 10127 0,'-23'9'896'0,"9"-5"-704"0,2 4-192 0,3-4 0 0,6-2 608 0,1-2 96 16,2 0 0-16,-5 3 16 0,1 2-32 0,-4 1-16 31,-1-3 0-31,4 2 0 0,-2-5-672 0,0 0-256 16,0 0 16-16,-2 0 0 0,0 0 80 0,1 0 16 0,2-1 0 0,-6 2 0 0,-2-1 336 0,0 4 64 31,-7 1 0-31,2 4 16 0,-2-2 432 0,-1 3 64 16,-1-1 32-16,-1 6 0 0,-1 1-160 0,4 2-48 15,-1-1 0-15,1 0 0 0,2 1-400 0,1 3-64 16,1-2-128-16,1-2 176 0,2 6-176 0,0-2-176 0,0 5 48 16,0 0 0-1,2 0-240-15,-2 2-32 0,2 3-16 0,-2 1 0 0,-2 6 240 0,2-1 176 0,2 1-208 0,-2 2 80 16,0 4 128-16,0-4 176 0,-1 3-48 0,1 2 0 15,0-1 320-15,-5 5 64 0,1 0 16 0,1-1 0 16,-1 1 352-16,1-2 64 0,0-2 16 0,-1-1 0 16,4 0-80-16,2-1-16 0,-2-1 0 0,5 5 0 15,1 2-32-15,1 3 0 0,5 2 0 0,-3-5 0 0,6 6-160 16,3-6-32-16,1-5-16 0,0-2 0 0,6-4-208 0,3-2-32 16,0-1-16-16,3-5 0 0,1-2-176 0,1-2-48 15,-19-26 0-15,47 52 0 0,-47-52-144 0,0 0 0 16,76 61 144-16,-76-61-144 0,0 0 0 0,82 54 0 15,-82-54 0-15,0 0 0 0,89 49 0 0,-89-49 0 16,0 0 0-16,101 43-128 0,-101-43 128 0,84 28 0 16,-84-28 0-16,101 26 0 0,-101-26 0 0,98 18 0 15,-98-18 0-15,101 3 0 0,-101-3-208 0,97-14-16 16,-97 14 0-16,103-29 0 0,-103 29-80 0,101-40-16 16,-101 40 0-16,105-44 0 0,-55 18 320 0,1 0 0 15,-2 1 0-15,-9-4 0 0,0 3 240 0,-2 0 96 0,2-2 32 16,2-2 0-16,-2 4 48 0,4-5 16 0,-3 5 0 15,1-2 0-15,2-2-304 0,-1 4-128 0,-43 26 128 0,84-49-128 16,-44 23-192-16,-3-2-112 0,1-1-16 0,-12-3-16 31,0-4-480-31,-3-3-80 0,-6-1-32 0,-3 2 0 0,-1-2 592 0,0 3 112 0,-2-3 32 0,1-3 0 16,0-4 320-16,2 1 80 0,-5-2 16 0,0-1 0 16,-8 2-32-16,-2-2-16 0,-8 4 0 0,0 1 0 15,-5-5-176-15,-3 1 0 0,-1 1 0 0,-2-4 0 16,2-1 0-16,-1 0 0 0,2 3 144 0,-6-3-144 15,2 3 224-15,-2 0-32 0,-6-3 0 0,-3 3 0 16,-4 6-192-16,1-3 0 0,-5 3 0 0,0 6 0 0,0 2 0 16,1 6 0-16,-1 1 0 0,0-2 0 0,0 8 480 0,2 4 96 15,-1 1 32-15,3 3 0 0,4 10 160 0,-2 3 16 16,2 2 16-16,-3 8 0 0,-3 7-432 0,-2-1-96 16,-2 10-16-16,-1-3 0 15,-1 1-1104-15,0 3-240 0,3-3-32 0,2-6-14560 16</inkml:trace>
  <inkml:trace contextRef="#ctx0" brushRef="#br0" timeOffset="40845.71">30342 16198 3679 0,'-16'25'320'0,"4"-11"-320"0,1 0 0 0,2-6 0 16,6 1 1504-16,3-9 224 0,0 5 64 0,-7 2 0 16,0 2-224-16,-2 1-32 0,6-1-16 0,-2-2 0 31,1-5-1760-31,4-2-336 0,0 0-80 0,-3-2-16 0,1-1-560 0,2 3-112 0,-4-4-32 0,1 2 0 15,1-1 992-15,-1-1 208 0,-1 3 48 0,2-3 0 16,-1 1 704-16,0 1 160 0,1 2 32 0,-2 0 0 16,1 0 272-16,-2 2 64 0,1 1 16 0,2 2 0 15,-1-1-128-15,-1 5-32 0,3 4 0 0,-3 1 0 0,2-1-320 0,-1 4-64 16,3 6 0-16,-4 3-16 0,8 5-384 0,-8 0-176 31,4 4 160-31,-1 5-160 0,1 4 192 0,-4 5-64 0,4 3-128 0,-5 2 192 0,0-2 32 0,-2 6 0 16,2-1 0-16,-8 1 0 0,5-3 384 0,-3 5 80 15,-1 6 16-15,-2-2 0 0,0 2 80 0,2-5 32 16,0-1 0-16,1-8 0 0,3-3-224 0,1-6-32 16,0-6-16-16,3-8 0 0,-1-6-400 0,1-6-144 15,4-8 0-15,0-5 144 16,0-8-1040-16,0-5-224 0,4-3-32 0,1-7-10640 0</inkml:trace>
  <inkml:trace contextRef="#ctx0" brushRef="#br0" timeOffset="41191.75">30359 16251 22111 0,'-5'5'976'0,"1"-2"208"0,2 3-944 0,2-3-240 0,0 0 0 0,2-1 0 15,2-2 1696-15,1 4 288 0,4 1 64 0,6-2 16 0,-15-3-1136 0,0 0-224 16,0 0-64-16,0 0 0 31,101-14-992-31,-101 14-208 0,0 0-32 0,0 0-16 16,93-31-736-16,-93 31-128 0,0 0-48 0,0 0 0 15,97-21 336-15,-97 21 64 0,0 0 16 0,81-5 0 0,-81 5 800 0,0 0 176 16,0 0 128-16,87 17-192 0,-87-17 448 0,0 0 96 16,40 37 16-16,-35-20 0 0,-2 1 304 0,-10 4 64 15,2 5 16-15,-9 4 0 0,-1 0 272 0,-5 4 48 16,-6 5 16-16,-5-1 0 0,-4 1-48 0,-5 0 0 15,0 0 0-15,-7 0 0 0,2-5-496 0,-2-4-96 16,-4 2-32-16,2-9 0 0,6 3-32 0,-6-10 0 0,0 0 0 16,5-8 0-16,1-4-80 0,-1-5-32 0,8-5 0 0,6-5-10640 15,7-6-2112-15</inkml:trace>
  <inkml:trace contextRef="#ctx0" brushRef="#br0" timeOffset="41569.25">31230 16360 19343 0,'0'12'848'0,"0"-6"192"0,2-1-832 0,1-2-208 0,3-3 0 16,1-3 0-16,0 3 576 0,-7 0 80 15,0 0 16-15,0 0 0 16,108-23-912-16,-108 23-176 0,85-17-32 0,-85 17-16 16,84-12-944-16,-84 12-176 0,83-11-32 0,-83 11-3360 0,82-5-656 0</inkml:trace>
  <inkml:trace contextRef="#ctx0" brushRef="#br0" timeOffset="41826.32">31394 16726 23039 0,'-9'4'2048'0,"1"-4"-1648"0,8 0-400 0,3-4 0 0,2 4 1552 0,-3-3 240 16,2-3 32-16,1 3 16 0,-5 3-1136 0,0 0-208 15,0 0-48-15,0 0-16 0,82-26-608 0,-82 26-112 16,0 0-32-16,0 0 0 15,97 8-96-15,-97-8-32 0,0 0 0 0,94 18 0 16,-94-18-304-16,0 0-64 0,108 17-16 0,-108-17 0 0,0 0 512 0,107 4 80 16,-107-4 32-16,0 0 0 0,97-4-144 0,-97 4-32 15,0 0 0-15,103-17-10208 0</inkml:trace>
  <inkml:trace contextRef="#ctx0" brushRef="#br0" timeOffset="43515.42">12935 4994 13823 0,'-12'8'1216'0,"3"1"-960"0,7-5-256 0,2 1 0 16,0-2 1184-16,-3 3 192 0,-1 2 32 0,2 10 16 15,-3 4-208-15,5-1-64 0,5 2 0 0,4-2 0 16,2-4-160-16,3 2-32 0,-14-19-16 0,34 44 0 0,-34-44-160 0,41 61-16 15,-17-30-16-15,-5 9 0 16,2 0-304-16,0 9-64 0,-2 3-16 0,2 6 0 0,-2 8 192 0,2 4 32 16,2 1 16-16,-1 4 0 15,4-4-80-15,1 8-16 0,1 1 0 0,5 7 0 0,3-2-160 0,3 2-32 16,1 1-16-16,0-8 0 0,3 0-112 0,3 0-32 16,2-5 0-16,1 0 0 0,3-6-160 0,1 3 192 15,-4-3-192-15,-6-8 192 16,-3-7-624-16,-3-5-112 0,1-2-32 0,-7-5-15104 0</inkml:trace>
  <inkml:trace contextRef="#ctx0" brushRef="#br0" timeOffset="43782.51">12741 6708 27647 0,'-31'14'2448'0,"8"-6"-1952"0,15 1-496 0,4-6 0 15,8-1 1600-15,-11 2 240 0,-4 8 32 0,-6 2 16 16,3 3-944-16,10-6-192 0,13-11-48 0,-9 0 0 16,0 0-704-16,79-49-336 0,-79 49 16 0,83-77 16 15,-29 28 96-15,0-10 16 0,11-3 0 0,1-13 0 16,2-11 192-16,-2-9 0 0,-1-3 0 0,3-12-144 0,-1-5-16 0,7-14 0 15,-1-10 0-15,7-7-15264 16</inkml:trace>
  <inkml:trace contextRef="#ctx0" brushRef="#br0" timeOffset="45610.42">15204 18189 14735 0,'-6'5'1312'0,"1"-1"-1056"0,2-4-256 0,6 0 0 16,-3-4 1664-16,0 4 288 0,0 0 48 0,0 0 16 15,0-5-864-15,2-4-160 0,5-3-32 0,-2-2-16 0,4-3-944 0,1-6-272 32,-1-3-16-32,2-5 0 0,-3-8-288 0,6 5-48 0,0-3-16 15,0-1 0-15,2-2 432 0,-2-4 80 0,0-1 128 0,-2-2-208 0,3-7 208 0,1 2 0 16,2-1 0-16,-1-4 0 0,0-1 256 0,1-1-16 15,1-5 0-15,2-3 0 0,-4 1-32 0,3 0 0 16,0-2 0-16,3-1 0 0,-2 2-208 0,2 5 0 16,-4 2 0-16,2 6 0 0,5 11-144 0,-7 3-80 15,2 5-16-15,-4 7 0 0,1 2-96 0,-4 9-32 16,-4 4 0-16,-1 3 0 0,0 3 368 0,-2 5 0 0,3-1 0 0,2 8 128 16,-3 2 624-16,3 3 112 0,2 8 32 0,-2 3 0 15,2 10-128-15,0 4 0 0,4 1-16 0,-8 5 0 16,2 0-512-16,0 5-112 0,-3 2 0 0,0 5-128 15,-2 4 272-15,2 9-48 0,-2 6-16 0,-4 6 0 16,2 6 304-16,-1 1 64 0,-3 2 16 0,3 0 0 16,-4-7-208-16,0 0-64 0,0 4 0 0,0-6 0 15,2-6-176-15,-4-1-144 0,2-5 192 0,-4-5-192 16,3-5 0-16,-3-5-352 0,-1-3 48 0,2-4 16 16,-3-4-1632-16,3-7-320 15</inkml:trace>
  <inkml:trace contextRef="#ctx0" brushRef="#br0" timeOffset="45834.75">15383 17573 12895 0,'-14'-4'1152'0,"7"-1"-928"15,6 5-224-15,2-4 0 0,3 4 2192 0,-1-1 400 16,2-6 80-16,1-2 16 0,6-5-800 0,5 2-160 15,-17 12-16-15,0 0-16 0,80-23-640 0,-80 23-128 16,0 0-32-16,107 4 0 0,-107-4-144 0,96 5-48 16,-96-5 0-16,118-5 0 0,-118 5-464 0,138-30-112 15,-138 30 0-15,150-54-128 32,-74 19-1104-32,13-1-336 0,7-3-64 0,9-4-12464 0</inkml:trace>
  <inkml:trace contextRef="#ctx0" brushRef="#br0" timeOffset="53936.92">21785 8409 11055 0,'-19'11'976'0,"7"-4"-784"0,3 1-192 0,2-2 0 16,6-6 608-16,1 3 80 0,0-1 16 0,0 3 0 15,0 2 16-15,1 2 16 0,3-1 0 0,-1-2 0 31,6-1-1168-31,-5-2-224 0,3 1-48 0,-1-2-16 0,0-2 272 0,2 3 64 0,-2-3 16 0,2 0 0 16,-1 0 1200-16,2 0 256 0,5 0 32 0,-4 0 16 0,6-3 208 0,-2 1 32 16,-14 2 16-16,0 0 0 0,0 0-816 0,105-21-144 15,-105 21-48-15,0 0 0 16,102-21-704-16,-102 21-160 0,72-19-32 16,-72 19 0-16,73-23-496 0,-73 23-96 0,80-24-32 15,-80 24 0-15,93-24 576 0,-93 24 112 0,106-34 32 0,-106 34 0 16,118-27-352-16,-118 27-80 0,119-30-16 0,-119 30 0 15,106-19 176-15,-106 19 48 0,91-14 0 0,-91 14 0 0,78-12 496 0,-78 12 144 16,0 0 0-16,105-13 0 16,-105 13-1040-16,0 0-144 0,0 0-32 0,92-13 0 0</inkml:trace>
  <inkml:trace contextRef="#ctx0" brushRef="#br0" timeOffset="54297.93">22834 7979 20271 0,'-8'12'896'0,"4"-3"192"0,4 0-880 0,4-4-208 16,4-2 0-16,1 1 0 0,5-2 0 0,-14-2 0 0,0 0 0 0,87 22 0 15,-87-22-1472-15,89 26-176 0,-89-26-32 0,75 35-16 16,-75-35 416-16,0 0 64 0,84 58 32 16,-84-58 0-16,36 43 2000 0,-18-17 400 0,-6-3 64 0,-2 3 32 0,3-3 608 0,-5-1 128 15,1-1 32-15,-4 0 0 0,0 2-480 0,2-4-80 16,-7 2-32-16,0-2 0 0,-3-1-896 0,-2 2-176 16,-4-2-32-16,-5 1-16 0,2-2-368 0,-6 1 0 15,4-1 0-15,-3 6 128 0,0-2-128 0,-1 1 0 16,-3 5 128-16,-1 2-128 15,-1 3 256-15,0-1-32 0,-1 9 0 0,0 0 0 0,-3 0-224 0,6-5 0 16,4 0-144-16,8-13-12976 0</inkml:trace>
  <inkml:trace contextRef="#ctx0" brushRef="#br0" timeOffset="73929.47">11753 5182 9215 0,'-3'2'816'0,"1"-2"-656"0,4 0-160 0,-2 0 0 15,2 0 240-15,-2 0 16 0,1 0 0 0,-1 0 0 16,4 0-256-16,-4 0-240 0,0 0 48 0,-4 0 16 15,1 0 0-15,1 3 0 0,-3 2 0 0,1-1 0 16,-1 1 704-16,-4-2 144 0,4 6 32 0,2-4 0 16,-2 4 736-16,1-5 160 0,1 1 16 0,3-2 16 15,-2-3-352-15,4 6-80 0,1-3-16 0,-1-1 0 16,0 1-704-16,3 1-144 0,-3-3-16 0,1 6-16 16,0-1-304-16,3 2 0 0,-3 1 0 0,2 3 0 15,-1-1 0-15,1 3 192 0,4-2-64 0,-6 5-128 16,3 4 384-16,-1 2-16 0,-2-1-16 0,1 10 0 15,1 3-16-15,-5 1 0 0,0 8 0 0,0 5 0 0,-5 6 240 16,1-1 64-16,-3 4 0 0,2-6 0 16,0 2 224-16,1-10 48 0,4-4 16 0,4-7 0 0,5-14-928 0</inkml:trace>
  <inkml:trace contextRef="#ctx0" brushRef="#br0" timeOffset="75094.83">16350 4107 21183 0,'-5'7'1888'0,"-2"-5"-1504"0,5-2-384 0,2 0 0 15,2 0 480-15,-2 0 32 0,-2 3 0 0,-1 1 0 31,-1 1-1024-31,-1 0-192 0,3 1-32 0,-5-3-16 16,6 2-480-16,-3-1-112 0,1 1 0 0,1-2-16 0,2 1 1120 0,2-4 240 0,1 0 0 0,1-4 0 16,4 1 1040-16,-2-6 144 0,6 1 32 0,2-6 0 15,-2 0-160-15,7-4-32 0,-1 4 0 0,4-7 0 16,1 8-512-16,-23 13-96 0,50-35-32 0,-27 17 0 0,0 4-192 16,-6 6-32-16,1-1-16 0,-4 4 0 15,-1 5-144-15,0 1 128 0,-5 6-128 0,1 2 128 0,-5 2 80 0,1 6 16 16,-3 4 0-16,1 2 0 0,-6 4 160 0,1 6 16 15,-3 4 16-15,-4 3 0 0,0 4-160 0,-1-1-48 16,-1 6 0-16,-3-4 0 16,0 4 96-16,-1-2 16 0,1-2 0 0,-7 4 0 0,2 2 192 0,-7-6 64 15,3 4 0-15,-7-1 0 0,2 1-144 0,-1-5-32 16,3 3 0-16,-2-7 0 0,3-4-272 0,3-4-128 16,-1-6 128-16,4-3-128 15,1-11-320-15,1-4-128 0,1-2-48 0,-1-8 0 16,3-5-480-16,0-4-112 0,2-9 0 0,1-7-16 15,3-4 416-15,-1-9 96 0,0 3 16 0,4-4 0 0,3 1 576 0,2 5 0 0,4 3 0 0,1 6 0 16,7 7 0-16,-3 2 128 0,5 8-128 0,1 4 192 16,-15 5-192-16,0 0 192 0,0 0-192 0,103 14 192 15,-103-14 272-15,87 26 64 0,-87-26 16 0,121 19 0 16,-121-19-16-16,146-9 0 0,-146 9 0 0,162-54-13808 16</inkml:trace>
  <inkml:trace contextRef="#ctx0" brushRef="#br0" timeOffset="80076.61">16141 5429 4607 0,'-15'-3'400'0,"4"-3"-400"0,2 6 0 0,6 4 0 16,-1-2 704-16,-1-2 48 0,-9 0 16 0,-10 3 0 16,-1 2-144-16,-1 4-32 0,0 3 0 0,5 2 0 15,2 9-592-15,-2 1 0 0,2 4 0 0,2 3-128 16,-4 8 128-16,1 1 0 0,0 3-144 0,-1-3 144 16,1-3 400-16,-2-6 160 0,4 4 16 0,3 0 16 0,1-4 448 15,3 4 96-15,3 0 16 0,1 0 0 0,5 0-384 0,2 1-64 16,2-1 0-16,5 0-16 0,1 2-320 15,-1-3-64-15,9 1-16 0,-4 2 0 0,7 1-144 0,1 2-16 16,4 0-128-16,-1 0 192 0,-1-5-192 0,4 0 0 16,4 0 0-16,-6-4 0 0,3 4 0 0,-1-7 0 15,0 1 0-15,3-1 0 0,-2 2 0 0,-27-30-128 16,62 49 128-16,-62-49 0 0,63 43-176 0,-63-43 176 16,73 40-160-16,-73-40 160 0,89 30 0 0,-89-30 0 15,112 14 176-15,-112-14-48 0,118 5 272 0,-118-5 64 0,119-9 16 16,-119 9 0-16,115-19-320 0,-115 19-160 0,127-33 160 0,-127 33-160 15,143-40 0-15,-143 40 0 0,148-43 0 0,-148 43 0 16,120-41 0-16,-120 41 0 0,105-45 0 0,-105 45 0 16,88-49 0-16,-53 23 128 0,-3 0-128 0,-1 4 0 15,-5-1 384-15,-3-3-32 0,3 0 0 0,-7 0 0 16,0-4 352-16,1-1 80 0,-7-1 16 0,1 1 0 16,-1-4-144-16,-5 0-16 0,1 4-16 0,-9-6 0 15,3-5-192-15,-6 2-48 0,-2 0 0 0,-2-3 0 16,0 3-112-16,-2-4-16 15,-1 2-16-15,3-1 0 0,-5-1-64 0,3 1-16 0,-5 3 0 0,2-4 0 0,-1 4-160 0,3 0 128 16,-7 5-128-16,-1 4 128 0,-1 5-128 0,-2 3 0 16,-2 0 0-16,-3 3 0 15,0 2 0-15,-3 4 128 0,-8 0-128 0,-1 2 0 16,-2 3 192-16,-2 1-32 0,2-1-16 0,-4 0 0 0,-3 1-144 0,-2-1 0 16,-3 4 0-16,-2-4 0 0,0 5 0 0,3-1 0 15,6 2 0-15,-2-3 0 0,5 1 0 0,-1 2 128 16,-4 3-128-16,1-2 0 0,3 2 0 0,-3 2 0 15,3 1 0-15,-6 6 0 0,-5 1 0 0,-2 3-176 16,-1 7 48-16,-1 0 0 16,1 2-384-16,1 4-64 15,5 1 0-15,3-1-16 0,-1 5-16 0,5 4 0 0,4 3 0 0,0 7-11616 0</inkml:trace>
  <inkml:trace contextRef="#ctx0" brushRef="#br0" timeOffset="80957.92">12996 8265 13823 0,'-9'0'1216'0,"6"0"-960"0,-3 0-256 0,6 0 0 16,0 0 960-16,-3 0 160 0,-2 0 32 0,-8 0 0 15,0 0-240-15,-5 5-32 0,1 4-16 0,-2 3 0 16,-1 5-416-16,1 6-96 0,-3 7-16 16,-3 3 0-16,1 5-16 0,-1 5-16 0,-3-1 0 0,2 5 0 0,-3-1-304 0,1-3 0 15,0 6 0-15,0-6 0 0,4 4 0 0,-1-1 0 16,3-1 0-16,-1 2 0 0,2 5 0 0,-2 2 0 16,4 4 0-16,-5 4 0 0,5-1 0 15,-4 4 0-15,6-2 0 0,-1 3 0 0,2 0 0 0,6 4 320 31,5-2-64-31,1 6 0 0,10 0 304 0,1-3 48 0,6 0 16 0,1-4 0 0,7-6-256 0,2-4-48 16,5-3-16-16,5-5 0 0,-2-6-304 0,4 1 0 16,-2-4 0-16,6 0-144 15,-1-5-272-15,2-4-48 0,-40-31-16 0,92 56 0 0,-92-56 256 0,98 40 48 16,-98-40 16-16,120 37 0 0,-120-37 288 0,136 20 48 16,-136-20 16-16,133 4 0 15,-133-4 320-15,132-21 80 0,-132 21 16 0,143-40 0 0,-66 10-288 0,3-6-48 0,5-4-16 0,-6-4 0 16,-10 1-256-16,-3-6 0 15,1-5 0-15,-5-7 0 16,-1-5 0-16,-1-4-144 0,4-1-16 0,-3-8 0 31,2-4-224-31,-9-1-32 0,-5-1-16 0,-9 5 0 0,-7 1-272 16,-7 1-48-16,0 3-16 0,-3 4 0 0,-8 1-256 0,-6 4-48 0,-2 3-16 16,-7 0 0-16,-9 2 784 0,1 4 160 0,-6 1 144 0,-4 2-208 15,3 5 960-15,-5 1 192 0,0 4 32 0,-5 1 16 16,-1 2 256-16,-4 7 48 0,-4-3 16 0,-12 2 0 0,-1 6-608 0,-7 4-128 15,-3 8-32-15,-6 5 0 0,4 3-368 0,-8 9-176 16,-4 3 160-16,-4 6-160 0,0 2 336 0,-10 9-16 16,-8 0-16-16,-2 6 0 0,-1-2 368 0,2 1 80 15,5-1 16-15,-4-1 0 0,1 3-592 0,-11-4-176 16,-1-4 0-16,-3-4-10016 16,10 0-2080-16</inkml:trace>
  <inkml:trace contextRef="#ctx0" brushRef="#br0" timeOffset="82981.98">16019 5778 24879 0,'-5'-4'2208'0,"-2"4"-1760"16,7-2-448-16,2-1 0 0,3-1 384 0,-5-1 0 16,3-4 0-16,3-5 0 15,2-12-720-15,1-3-160 0,5-4-16 0,-3 0-16 16,1 1-112-16,2 6-32 0,1 3 0 0,-1 6 0 0,-14 17 320 0,0 0 64 16,0 0 16-16,49-31 0 0,-49 31 272 0,0 0 0 0,0 0 0 0,38 40 0 15,-29-18 352-15,-2 4 128 16,2 9 32-16,3 0 0 0,0 9 400 0,2-2 96 0,5 5 16 0,6 1 0 15,-1 5-320-15,4-5-64 0,2 1-16 0,4 9 0 16,8-1-480-16,4 9-144 0,-1 0 0 0,-2 6 0 16,1 1 0-16,-4-7 0 0,4-3 0 0,-4-2 0 15,0-4 0-15,3 1 0 0,4 4 0 0,0-4 0 0,4 3 0 16,-2-4 0-16,0-4 0 0,-6 4 0 16,-3 1-768-16,-5-4-128 0,-2-7 0 0,-7-2-10944 15</inkml:trace>
  <inkml:trace contextRef="#ctx0" brushRef="#br0" timeOffset="83280.5">15749 7162 36863 0,'-49'5'1632'0,"23"-5"336"0,9 0-1584 0,10-1-384 0,9-3 0 0,4-1 0 16,-6 5 0-16,0 0 0 0,67-52 128 0,-18 13-128 31,11-9-896-31,1 2-192 0,-3 6-64 0,-1 0 0 0,-1-2 704 0,2 1 128 0,4-3 16 0,-1-8 16 16,7 0 480-16,6-8 112 0,6-6 16 0,-4-7 0 15,6-7 256-15,-5-7 64 0,5 1 16 0,2-6 0 16,-3 5-176-16,7-2-32 0,4 0-16 0,0-3 0 15,-5 0-880-15,-5-1-160 0,-5 5-32 16,0 4-15072-16</inkml:trace>
  <inkml:trace contextRef="#ctx0" brushRef="#br0" timeOffset="84503.76">17073 16797 6447 0,'0'-1'576'0,"0"-3"-576"0,0 4 0 0,0-3 0 15,4 3 320-15,-4 0-64 0,0-5 0 0,2 1 0 16,1-1 176-16,-3 1 16 0,0-1 16 0,-3 2 0 16,1 3 496-16,-7 3 80 0,2-3 32 0,0 5 0 15,-1 2 320-15,-3-1 64 0,1-1 16 0,1 3 0 16,0 1-32-16,4-4 0 16,-4 4 0-16,2 3 0 15,6-3-144-15,1 5-16 0,0 3-16 0,0 4 0 0,1 2-640 0,1 7-128 16,3 1-32-16,-5 5 0 0,6 8-80 0,-3 1-32 15,2 2 0-15,0 2 0 0,2 3-96 16,-1 2-32-16,-1 7 0 0,0-3 0 0,-1-1-224 0,-1 1 0 16,-1-6 128-16,-4 7-128 0,-1 6 0 0,-3 1 0 15,-2 5 0-15,-1 1 0 0,-5 3 0 0,-2-6 0 16,2 1 0-16,0-7 0 0,1-2 0 0,-3-4 0 16,7-8 0-16,2-9 0 15,4-9-896-15,-3-6-80 0,6-11-16 0,0-9-12064 0</inkml:trace>
  <inkml:trace contextRef="#ctx0" brushRef="#br0" timeOffset="85069.59">16922 16864 9215 0,'-12'0'816'0,"5"0"-656"0,0 3-160 0,3-3 0 15,4 0 2368-15,0 0 432 0,0 4 80 0,0-3 32 16,0 3-352-16,2 1-80 0,5-1-16 0,2 1 0 16,1-2-1360-16,6-1-272 0,-16-2-48 0,0 0-16 15,0 0-352-15,83 3-80 0,-83-3-16 0,0 0 0 16,95-3-320-16,-95 3 0 0,0 0 0 0,109-9 0 0,-109 9 0 0,0 0-128 16,96-10 128-16,-96 10-192 15,0 0-512-15,0 0-128 0,103-4 0 0,-103 4-16 16,0 0 272-16,0 0 64 0,0 0 16 0,78 26 0 15,-67-13 496-15,-2-3 0 0,-1 2 208 0,-4 1-64 0,-1 0 688 0,-4 5 128 16,-5 5 16-16,-2 3 16 0,-6 5-48 0,-4 6-16 16,-4 1 0-16,-8 7 0 0,2 2-336 0,-10 7-64 15,1 4-16-15,-3-3 0 0,-2-1-272 0,-3-1-64 16,-7 4-16-16,3-8 0 0,4-6 80 0,4-6 16 16,7-6 0-16,4-5 0 0,7-5-128 0,4-1 0 15,7-3-128-15,-2-5 192 0,5 2-464 0,1-2-112 0,1 2 0 16,1-2-16-1,-2-1-480-15,4 1-80 0,2-3-32 0,-1 3 0 0,6-3 672 0,1-2 128 0,6 1 16 0,-10-8 16 16,0 0 16-16,0 0 0 0,93 13 0 0,-93-13 0 31,0 0-240-31,123-18-32 0,-123 18-16 0,98-14 0 16,-98 14-240-16,92-12-48 0,-92 12-16 0,0 0 0 0,115 0 352 0,-115 0 80 0,0 0 16 0,105 12 0 16,-105-12 288-16,0 0 0 0,91 23 0 0,-91-23 0 15,0 0 288-15,55 43-32 0,-46-20-16 0,-9 7 0 16,-5 3 848-16,-7 5 192 0,-6 11 16 0,-8 0 16 15,-2 6 336-15,-14 5 64 0,-5 6 16 0,-5 0 0 16,-5 0-832-16,-4-5-144 0,-6-7-48 0,-8-2 0 0,-5-8-368 16,2-15-80-16,6-13 0 0,3-16-12704 15,11-16-2528-15</inkml:trace>
  <inkml:trace contextRef="#ctx0" brushRef="#br0" timeOffset="110485.86">19729 5262 7359 0,'-5'-9'656'0,"-2"4"-528"0,5 0-128 0,-1 1 0 15,-1 8 0-15,-1-8 160 0,-4 4-160 0,-8-3 160 0,-6 3 384 0,-8 9 80 16,-2 8 16-16,0 6 0 0,-6 6 128 0,3 6 48 15,1 2 0-15,-3-3 0 0,6 1-48 0,6-3 0 0,3-3 0 0,4-1 0 16,-2-2-224-16,0 2-48 16,2-2-16-16,-7 0 0 0,3 4-640 0,-3-2-128 0,0 3-32 0,-3 2 0 15,4 0 48-15,-1 2 0 0,0 0 0 0,0 5 0 16,0 0 832-16,3 4 160 16,5 3 48-16,5-2 0 0,4-1 512 0,4 1 128 0,3 4 0 0,4-2 16 15,3 1-592-15,4-2-128 0,4 1-32 0,0 2 0 16,1-4-672-16,3-2-144 0,6 1-32 0,-4-4 0 15,5 0-528-15,4-5-96 16,4-4-32-16,-32-31 0 0,76 65 480 0,-76-65 96 0,91 59 0 0,-91-59 16 16,96 52 240-16,-96-52 128 0,104 49 0 0,-104-49-128 0,120 38 368 0,-120-38-48 15,138 23 0-15,-138-23 0 0,164 14-48 0,-80-16-16 16,-84 2 0-16,153-21 0 16,-153 21-608-16,141-45-128 0,-75 12-32 0,2-4 0 15,0-10-512-15,-2-2-96 0,1-5-32 0,-8-3 0 0,-3 1 640 16,-6-10 112-16,-1 0 16 0,-2 0 16 0,-7 3 368 0,4-3 0 15,4-9 0-15,1 0 0 0,-2 4 0 0,-1 4 0 16,-3 3 0-16,-3 5 128 0,-1 3-128 0,-6 2 128 16,-4 7-128-16,-3 2 128 0,-8 1 352 0,-4 4 64 15,-2 5 16-15,-5 7 0 16,0 2 288-16,-7 0 64 0,0 0 16 0,-5 5 0 0,-2-7-384 0,-5 6-80 0,-8-5-16 0,-2 7 0 16,-8 0-672-16,-6-1-144 0,-3 4-16 0,-1-2-16 15,0-2 80-15,-7-2 0 0,2 2 16 0,-1-1 0 16,5 1 912-16,-5 2 176 0,1-2 48 0,-7 3 0 15,-4 4-384-15,-7-3-64 0,-3 3 0 0,-9-3-16 16,-9 3-368-16,4 0 0 0,-3 2 0 0,-1 6 0 16,0 6 160-16,-5 6 64 0,1 8 16 0,-10 0 0 15,-7 3-16-15,1 0 0 0,3 8 0 0,1 3 0 32,8 10-1504-32,-12 4-288 0,-6 6-64 0,7 5-8736 0</inkml:trace>
  <inkml:trace contextRef="#ctx0" brushRef="#br0" timeOffset="111257.73">16302 8371 18431 0,'-6'3'1632'0,"6"-3"-1312"0,0 0-320 0,0-3 0 0,0 3 592 0,0 0 48 16,2-2 16-16,-2 2 0 15,0-3-1040-15,-2 6-192 0,-1-1-64 0,-2 5 0 16,-4 3-368-16,0 3-80 0,-3 4 0 0,-2 0-16 0,0 3 1104 0,-3 0 448 15,-1 3-32-15,1 0 0 0,-2-1 656 0,-1 5 128 16,1 4 16-16,-3-2 16 0,4 3 144 0,-3 3 32 16,2 0 0-16,2 1 0 0,-1-1-432 0,4 3-80 15,2-1 0-15,-2 3-16 0,5 0-464 0,3-2-96 16,0 8 0-16,3-3-16 0,3 6-48 0,-2 0 0 0,6-2 0 0,3 1 0 16,1 6-64-16,8 2 0 0,-2-2-16 0,3 4 0 15,6 3-176-15,0 1 0 0,3-4 0 16,3-1 0-16,-1 1-320 0,7-1 64 0,0-1 16 0,5-4 0 31,4-3-448-31,4-4-80 0,6-5-32 0,4-5 0 16,6-9 304-16,-64-26 64 0,117 49 16 0,-117-49 0 0,115 35 416 0,-115-35 0 0,110 22 0 0,-110-22 0 15,113 9 464-15,-113-9 32 0,119 0 0 0,-119 0 0 16,125-14 160-16,-125 14 48 0,117-26 0 0,-117 26 0 16,103-43-176-16,-103 43-16 0,101-68-16 0,-101 68 0 15,89-91-336-15,-49 41-160 0,-2-6 160 0,-5-10-160 16,-3-4 0-16,-8-10 0 0,-6 0 0 0,-5-4 0 0,-4 1 0 15,-2-5 0-15,-5 0 0 0,0-5 0 0,2-4 384 0,-2-1 0 16,3 2-16-16,-3 2 0 0,0 6-32 0,-3-3 0 16,1 2 0-16,-5-3 0 0,-2 3-336 0,-5 5 0 15,-5 6 0-15,-4 7 0 0,-3 10-192 0,-7 3-128 16,-4 9 0-16,-6 9-16 16,-1 6-160-16,-6 16-16 0,-2 13-16 0,-11 19 0 0,-3 12 272 0,-9 9 48 15,-4 14 16-15,-8 3 0 16,-2 2-432-16,-5 3-80 0,7 4 0 0,-5-8-12464 15</inkml:trace>
  <inkml:trace contextRef="#ctx0" brushRef="#br0" timeOffset="113286.88">12830 8550 20271 0,'-10'0'1792'0,"1"0"-1424"0,9 0-368 0,0 0 0 16,4-3 1152-16,-3 3 144 0,3-4 48 0,-2-1 0 16,5-4-800-16,1 1-160 0,-8 8-16 0,0 0-16 15,0 0-1056-15,0 0-192 0,0 0-64 0,0 0 0 16,86-4 304-16,-86 4 48 0,0 0 16 15,29 35 0-15,-18-19 1216 0,1-2 240 0,-12-14 48 0,30 36 16 0,-30-36 400 0,41 39 80 16,-41-39 0-16,49 45 16 0,-49-45-592 0,58 52-112 16,-58-52-16-16,66 61-16 0,-33-30-464 15,2 10-96-15,1-1 0 0,1 3-128 0,1 1 128 16,-1 1-128-16,5 4 0 0,-2-1 0 0,3 5 128 0,6 2-128 16,2 3 144-16,5-4-144 0,1 3 432 0,-5-1-16 15,6 3 0-15,-9-3 0 0,3-2 112 0,-3 0 32 16,-9-10 0-16,0 4 0 0,-4-1-400 0,-1-1-160 15,-5-3 128-15,-2-3-128 16,-6-1-256-16,-1-8-144 0,-21-31-32 0,35 45-10048 0,-35-45-2000 0</inkml:trace>
  <inkml:trace contextRef="#ctx0" brushRef="#br0" timeOffset="113633.34">12978 9928 24879 0,'-61'24'2208'0,"21"-10"-1760"0,5 0-448 0,13-1 0 0,10-8 1472 0,3 0 192 16,-2 2 64-16,-6 3 0 0,-16 8-640 0,-4 8-128 15,2 0-32-15,8-3 0 0,2-2-928 0,8-4 0 16,6 0-272-16,4-3 64 0,6-3 48 15,2-4 16-15,6-5 0 0,2-2 0 0,-9 0 144 0,0 0 128 16,0 0-128-16,85-58 176 0,-85 58 496 0,68-71 96 16,-26 22 32-16,5-12 0 0,2-7-160 0,3-14-48 15,2-7 0-15,4-8 0 0,-4-1-432 0,2-6-160 16,-2-3 0-16,1-2 144 0,-1 2-144 0,7-7 0 0,2 4 0 16,7-2 0-16,5 4-144 0,8 6 144 0,1 6-192 0,-2 2 192 31,-5 7-704-31,-2 3-16 0</inkml:trace>
  <inkml:trace contextRef="#ctx0" brushRef="#br0" timeOffset="131352.57">18089 17330 19343 0,'-1'0'1728'0,"-3"0"-1392"15,4 0-336-15,4-3 0 0,-3 3 384 0,3-2 16 16,-1-1 0-16,3-6 0 0,2 4-640 0,1-4-128 16,0 0-16-16,-1 4-16 0,1 2 48 0,-4-1 16 15,2 2 0-15,0 2 0 0,0 0 336 0,2 2 0 16,-4-2 0-16,0 4 0 0,2-1 0 0,-1-1 0 16,-5 1 0-16,6 6 0 0,-5-4 400 0,0 4 112 15,3 3 0-15,-5-1 16 0,4 1-80 0,-3 5 0 16,3 2-16-16,-2 2 0 0,-1 2-208 0,1 7-32 15,2 1-16-15,-3 6 0 0,6 1 304 0,-2 2 64 0,-1 5 16 0,1 7 0 16,4 1 112-16,-6 1 32 0,4 7 0 0,0 1 0 16,2-1-128-16,-5-3 0 0,2-1-16 0,3-8 0 15,-2 0-304-15,2-6-48 0,-4-4-16 0,-1-8 0 32,1 6-720-32,-5-11-160 0,2 0-16 0,-2-4-7616 0,1-4-1536 0</inkml:trace>
  <inkml:trace contextRef="#ctx0" brushRef="#br0" timeOffset="131764.78">18220 16886 14735 0,'-17'7'1312'0,"4"-2"-1056"0,8 1-256 0,5-6 0 0,0 3 1280 0,0 2 192 0,-5 4 32 0,-7 3 16 15,1 7-512-15,4 6-112 0,7-2 0 0,4-1-16 16,5 1-752-16,-1-6-128 0,6 1 0 0,-14-18-128 16,0 0 128-16,0 0-128 0,84 52 128 0,-84-52-128 15,0 0 128-15,96 28 0 0,-96-28 0 0,82 24-128 16,-82-24 128-16,95 28 0 0,-95-28 0 0,98 38 128 15,-98-38 400-15,92 40 96 0,-92-40 16 0,88 49 0 16,-88-49-320-16,76 49-48 16,-76-49-16-16,65 52 0 0,-65-52-256 0,48 58 0 0,-30-24 0 15,-4-6 0-15,-9 4 256 0,-1-3 80 0,-11 6 32 0,-4 2 0 0,-3 1-48 0,-7 7-16 16,-7 4 0-16,-6 9 0 0,-13 11-16 0,-8 3 0 16,-2 6 0-16,-13 2 0 0,-1-1-160 0,-18 1-128 31,-7-5 144-31,4-9-144 0,6-2 0 0,17-15 0 0,8-12 0 0,17-20-13264 15</inkml:trace>
  <inkml:trace contextRef="#ctx0" brushRef="#br0" timeOffset="194336.8">13139 11619 10127 0,'-11'2'896'0,"3"-2"-704"15,1 0-192-15,5-2 0 0,2-1 640 0,-5 3 112 0,-2-4 16 0,-7-4 0 16,-4-1-512-16,-3 0-112 0,2-1-16 0,-5 1 0 15,1 4-400-15,-3 1-96 0,-2 4-16 0,-2 6 0 16,3 2 592-16,-8 4 112 0,0 2 32 0,-2 4 0 16,2 4 672-16,1 8 144 0,-5 1 32 0,1 6 0 15,3-2-96-15,0 5-16 0,4 9 0 0,0 3 0 16,3 0-304-16,3 2-64 0,-1-2-16 16,3 1 0-16,3-5-192 0,-1 6-64 0,7-1 0 0,3-1 0 15,4 2-448-15,4-2 128 0,1 6-128 0,6-6 0 16,2 9 160-16,5-7-16 0,3 0 0 0,0 2 0 15,3-2 176-15,4 3 16 0,4 1 16 0,1-1 0 0,3 0-224 16,3 4-128-16,-6 0 160 0,5 0-160 0,-1-1 128 0,3-5-128 16,5-1 0-16,-3-1 144 0,5-5-144 0,0-2 192 15,6-3-192-15,1-3 192 0,1-5-192 0,5 0 0 16,-3-4 144-16,-50-31-144 0,101 49 0 0,-101-49 0 16,96 21 0-16,-96-21 128 0,92-9 0 0,-92 9 16 15,95-38 0-15,-95 38 0 0,106-72 48 0,-47 20 16 16,4-5 0-16,3-6 0 0,0-12-208 0,-5-5 0 15,-3-7 128-15,-4-2-128 0,-2 2 0 0,-8-2 0 16,1 0-192-16,-5 2 192 0,-5 4-432 0,-4-3 32 16,-5-1 0-16,-3 7 0 0,-6-3 96 0,-4 8 32 15,-5 0 0-15,-4 5 0 0,1 4 400 0,-5 0 64 0,-5 0 32 0,1-1 0 16,-4 6 736-16,1-1 128 0,-2 8 48 0,-1 1 0 16,-4 10-176-16,-2-1-16 0,-3 8-16 0,-7 4 0 15,-6 3-448-15,-6 6-96 0,-4 2 0 0,-7 4-16 16,-3 3-368-16,-9 0 0 0,-5 5 0 0,-14 6-128 31,-9 3-272-31,2 3-48 0,-2 6-16 0,2 8 0 0,-2 3 464 0,-2 0 0 0,2 1 0 0,-5-1 0 16,-2-3 240-16,7-8-64 0,9-1-16 0,14-8 0 15,14-5-672-15,12-2-128 16,15-3-16-16,18 3-14496 0</inkml:trace>
  <inkml:trace contextRef="#ctx0" brushRef="#br0" timeOffset="210139.76">20262 8322 9215 0,'-22'-9'816'0,"10"4"-656"0,-2 0-160 0,7 2 0 0,5-1 0 0,-2 2 0 16,-1-1 144-16,-4-6-144 0,-3-3 128 0,-2-2-128 16,-7-5 128-16,2-2-128 15,-3 4-1088-15,1 4-304 0,-2-1-48 0,-3 6-16 32,0 2 832-32,-9 3 176 0,4 3 16 0,-8 0 16 0,3 7 1216 0,-8-2 240 0,4 6 48 0,0-3 16 0,2 5 224 0,1-1 32 15,0 2 16-15,1 5 0 0,3 5-432 0,-7 4-96 16,5 7-16-16,-4 8 0 0,3 6-336 0,-3 3-80 15,3 2-16-15,1-1 0 0,-2 1-64 0,3 1-16 16,0-4 0-16,3 6 0 0,3 4 176 0,-1 0 16 16,6 9 16-16,0-2 0 0,2 5-384 0,2-1-144 0,2-1 0 15,3-5 144-15,3-1 304 0,4 2 48 0,6 7 16 0,4-3 0 16,2 4 272-16,6 0 64 0,8-5 16 0,2-4 0 16,7-7-352-16,7-7-80 0,5 2-16 0,5-10 0 15,6-1-416-15,-51-43 0 0,106 79 0 0,-106-79 0 16,103 75 0-16,-103-75 0 0,113 71 0 0,-113-71 0 15,124 61 0-15,-124-61 0 16,132 50 0-16,-132-50 0 0,143 44 0 0,-143-44 0 0,134 31 144 0,-134-31-144 16,124 18 0-16,-124-18 144 0,124 3-144 0,-124-3 0 15,146-17 0-15,-71-4-144 0,3-7-16 0,-6-12 0 16,-11-7-192-16,-4-4-32 0,-8-1-16 0,-4-5 0 16,-1-4-320-16,-6-2-64 0,-5-7-16 0,-6-5 0 0,-5 4 480 0,-6-11 80 15,-6-3 32-15,-3 1 0 0,-7 1 720 0,-3 4 128 16,-2-1 48-16,-4 2 0 0,0 1 528 0,-3-3 96 15,-2 2 32-15,5 3 0 0,-3 3 624 0,2-1 128 16,1 5 16-16,-3-1 16 0,0 6-2000 0,1 2-416 16,-3 0-80-16,-3 9-16 0,-4 3 384 0,-2 7 0 15,-8 4 0-15,-8 3 128 0,-1 4-256 0,-5 8-64 16,-11 2-16-16,-6 7 0 31,-12 5-400-31,-2 1-80 0,-4 4-16 0,1 4 0 0,-1 4 704 0,-2 1 144 0,0-2 32 0,-5 3 0 0,-11 2 144 0,3 5 16 16,2 0 16-16,10-4 0 0,11 0-224 0,9-4-128 0,15-5 128 0,4 0-14848 15</inkml:trace>
  <inkml:trace contextRef="#ctx0" brushRef="#br0" timeOffset="214119.31">19680 16881 8287 0,'2'4'736'0,"-2"-4"-592"0,2 0-144 0,0 0 0 16,1 0 656-16,-3 0 112 0,4 0 0 0,3 0 16 16,1 1-240-16,-1-1-48 0,2 0-16 0,-2 0 0 15,0 0-352-15,-7 0-128 0,3 0 0 0,-3 0 144 16,0 0 384-16,0 4 80 0,0-4 16 0,-3 0 0 16,3 3 416-16,-5-1 96 0,3 1 16 0,-3-3 0 15,-1 6-80-15,1-3-16 0,-3 2 0 0,1-1 0 16,-4 1-304-16,2-1-64 0,1-1-16 0,-6-1 0 15,2 1-464-15,-2 1-80 0,-2-2-128 0,-2 1 176 16,3 2-176-16,-6-1 0 0,0 1 0 0,2 0 0 16,-4-1 0-16,-3 4 0 0,2-2 0 0,1 2 0 0,-1-1 304 0,-3 4 16 15,1 3 16-15,0 7 0 0,0-1 320 0,3 3 64 16,-3 3 16-16,4 2 0 0,-5 2-160 0,5 1-16 16,1 6-16-16,-2 4 0 0,6 0-288 0,-4 4-48 15,3-2-16-15,3 6 0 0,3 0 64 0,-1 3 16 16,3 2 0-16,3 2 0 0,5-2 240 0,2-2 32 15,2 6 16-15,5-4 0 0,3 3-96 0,3-5-16 16,4 4 0-16,6-7 0 0,5-4-304 0,5-5-144 16,1-5 128-16,-34-35-128 0,84 61 0 0,-84-61 0 15,91 40 0-15,-91-40 0 0,116 17 0 0,-116-17 128 16,152-5-128-16,-56-7 0 0,7-5 0 0,7-6 0 16,-1-3 0-16,-8 5 0 15,-7-2-720-15,8 9-128 0</inkml:trace>
  <inkml:trace contextRef="#ctx0" brushRef="#br0" timeOffset="-210777.5">11532 8552 11967 0,'-14'0'1072'0,"5"0"-864"0,6 0-208 0,1-2 0 16,2 2 672-16,5 0 96 0,-3-3 0 0,5 3 16 15,7-4-176-15,-14 4-32 0,0 0-16 0,0 0 0 16,0 0-384-16,92-17-176 0,-92 17 160 0,0 0-160 15,0 0 0-15,84-23 128 0,-84 23-128 0,0 0 0 16,0 0 0-16,70-40 0 0,-56 32-192 0,0-1 192 16,-4 0 0-16,-1 0 176 0,1 4 0 0,-1-3 0 15,-4 4 352-15,0 4 80 0,-1 0 16 0,-2 4 0 0,1 1 0 0,-6 2 0 16,1 3 0-16,-7 8 0 0,2 4-128 0,-3 4-32 16,-6 0 0-16,0 9 0 0,-1 2 0 0,-4-2 0 15,2 5 0-15,1-7 0 0,1 0-80 16,3-7 0-16,2-2-16 0,3-4 0 0,0 1-208 0,4-8-32 15,5 1-128-15,-3-5 192 16,6-4-528-16,-3 2-112 0,2-1-32 0,1-6 0 16,1 5-736-16,-4-5-128 0,5 3-48 0,-1-3 0 15,1 4 784-15,0-3 160 0,0 3 16 0,4 1 16 0,0-1 864 0,0 1 192 16,3 4 16-16,0-2 16 0,2 0 64 0,-4-4 16 16,6 6 0-16,-6-4 0 0,3 4-432 0,-3-2-64 15,1 1-32-15,-3-2 0 0,-1 2-96 0,0 1-128 16,-3 5 176-16,1-5-176 0,-5 5 448 0,-4-6-32 0,1 8 0 0,-4 0 0 15,-2-4 128-15,-3 5 32 0,-2-3 0 0,-3 4 0 16,-8-5 0-16,-3 5 0 0,-6 3 0 0,-10-2 0 16,-1 5-240-16,-4 2-32 0,0 2-16 0,0 2 0 31,6-2-784-31,-1 3-144 0,8-5-48 0,6-3-8304 0,2-6-1664 0</inkml:trace>
  <inkml:trace contextRef="#ctx0" brushRef="#br0" timeOffset="-198220.13">32339 16193 15663 0,'-6'-3'1392'0,"3"1"-1120"15,-1-2-272-15,4 1 0 0,4 1 1024 0,-4-3 128 16,0-4 48-16,0-6 0 0,3-3-928 0,-3-5-272 16,2-3 128-16,2 4-128 15,4-1-1104-15,-8 0-304 0,2-1-48 0,0 7-16 16,-1-3 240-16,-2 8 32 0,1 2 16 0,-4 1 0 0,-1 6 784 0,2 6 144 0,-3 6 48 0,-2 1 0 15,-1 8 1136-15,-3 3 224 0,1 1 64 16,-1 4 0-16,-2 2 608 0,2 2 128 0,0 1 32 0,3 4 0 16,-1 2-448-16,1 1-96 15,4 2-16-15,-4-2 0 0,2-1-576 0,2 6-112 0,1 1-32 0,-1 1 0 16,0 8-336-16,-2-5-80 0,2 6-16 0,-4-1 0 16,4-1-272-16,-4-3 0 0,-3-1 0 0,1-2 0 15,2-3 0-15,-3 1 128 0,4-6-128 0,-1-1 0 16,4-3 128-16,-1-2-128 0,3-1 0 0,3-8 0 15,3-6 0-15,-1-1 0 0,3-6-208 0,2-1 80 16,2-6-432-16,0 1-80 0,1-2 0 0,2-4-16 16,2-2-320-16,0-1-64 0,2-2-16 0,1 2 0 0,-17 5 576 0,0 0 112 15,0 0 32-15,84-21 0 0,-84 21 336 0,0 0 0 16,0 0 0-16,91 0 0 0,-91 0 128 0,0 0-128 16,0 0 0-16,0 0 128 0,102 26-128 0,-102-26 0 15,0 0 0-15,0 0 0 0,103 32 0 0,-103-32 0 16,0 0 0-16,96 8 0 15,-96-8-928-15,0 0-160 0,99-14-48 0,-99 14-7840 0</inkml:trace>
  <inkml:trace contextRef="#ctx0" brushRef="#br0" timeOffset="-197921.72">32251 16731 29487 0,'-27'14'1296'0,"13"-5"288"0,5 0-1264 0,2-6-320 0,10 1 0 0,1-4 0 16,1 0 816-16,7 1 96 0,7-1 32 0,-19 0 0 15,0 0-944-15,96-14-304 0,-96 14 0 0,0 0 0 16,107-27-1968-16,-107 27-400 0,0 0-80 0,94-34 0 15,-94 34 16-15,0 0 16 0,87-27 0 0,-87 27 0 16,0 0 1792-16,75-23 352 16,-75 23 80-16,0 0 16 0,0 0 288 0,96-24 48 0,-96 24 16 0,0 0 0 15,0 0 128-15,76-32-128 0</inkml:trace>
  <inkml:trace contextRef="#ctx0" brushRef="#br0" timeOffset="-197733.39">32241 16083 25791 0,'-16'0'2304'0,"8"0"-1856"0,9-1-448 0,6-3 0 16,5 1 2304-16,2-6 352 0,7 0 80 0,14-13 16 16,16-10-1728-16,18-8-320 0,19-3-80 0,9-1-16 31,8 1-2256-31,10 2-448 0,1 14-80 0,-6 6-32 0</inkml:trace>
  <inkml:trace contextRef="#ctx0" brushRef="#br0" timeOffset="-193071.43">16244 8049 24879 0,'-14'14'2208'0,"5"-2"-1760"0,6-3-448 0,6-1 0 15,-3 3 736-15,0 4 64 0,0 12 16 0,-5 14 0 16,5 20-1312 0,-2 5-256-16,4 1-48 0,0-3-16 15,1-6 0-15,-1-4 0 0,5-6 0 0,4 1 0 0,1-2 1280 0,2-2 256 0,1-4 48 0,5 2 16 16,0-6 192-16,3 4 48 0,3 1 0 0,0 2 0 16,6 3-560-16,-1 2-96 15,4-1-32-15,0-2 0 0,1 1 32 0,-1-4 0 16,4-1 0-16,-3-4 0 0,4 6-192 0,4-2-48 0,-1 1 0 0,1 4 0 31,1 2-512-31,-5 0-128 0,0 5 0 0,-1 3-16 0,-6 4-1568 0,0 5-304 0,-7-3-64 0,-3 2-8192 0</inkml:trace>
  <inkml:trace contextRef="#ctx0" brushRef="#br0" timeOffset="-192694.57">15707 10562 37775 0,'-42'21'1664'0,"20"-11"368"0,10 3-1632 0,6-8-400 0,12-5 0 0,-1-5 0 0,-5 5 448 0,0 0 16 16,78-44 0-16,-25-1 0 0,13-20-688 0,-4-10-144 16,-6-5-16-16,-2-7-16 15,-5-2-256-15,0-3-48 0,-6-5-16 0,6-10 0 16,-3-2 944-16,6-10 192 0,9-6 32 0,5-2 16 0,5-1 384 0,8 0 80 15,-4-3 16-15,1 6 0 0,6 6-576 0,4 1-112 16,10 6-32-16,1-1 0 0,4 3-224 0,-8 11 0 16,-8 8-144-16,-5 6-18160 0</inkml:trace>
  <inkml:trace contextRef="#ctx0" brushRef="#br0" timeOffset="-176257.75">25765 9001 15663 0,'-10'23'1392'0,"3"-7"-1120"0,2 1-272 0,5-3 0 15,0-3 384-15,3-3 32 0,-3 8 0 0,6 7 0 16,-1 13-112-16,3 13-32 0,5 7 0 0,-5-2 0 16,-2 3-272-16,1-1 0 0,0 3 0 0,-4 0 0 15,1 1 704-15,-3-3 64 0,3 1 32 0,-8-3 0 16,3-1 352-16,1-1 80 0,-7 0 16 0,1 0 0 16,-2-1-256-16,2 0-48 0,-2-3-16 0,-1-4 0 0,-3-5-736 0,3-5-192 15,4-3 0-15,-4-6-8496 16,6-5-1760-16</inkml:trace>
  <inkml:trace contextRef="#ctx0" brushRef="#br0" timeOffset="-175534.59">26354 8841 16575 0,'-8'-7'1472'0,"4"2"-1168"0,1 2-304 0,3 3 0 16,0 0 1664-16,0-2 256 0,-4-2 64 0,-1-4 16 16,2 2-704-16,-3-1-144 0,5 7-16 0,-1 0-16 0,0 9-848 0,2 0-272 15,-3 3 160-15,1 9-160 16,-2-2 192-16,-1 11-64 0,-2 1 0 0,2 4 0 0,-4 1 448 0,4 8 96 15,0 5 16-15,1 5 0 0,4 5 16 0,-3 4 0 16,-1 8 0-16,3 4 0 0,1 5-320 0,-4 4-64 16,2 3-16-16,-1 2 0 0,-1 3-304 0,3-5 0 15,-3-7-176-15,-1-5 176 16,5-5-1696-16,0-8-224 0</inkml:trace>
  <inkml:trace contextRef="#ctx0" brushRef="#br0" timeOffset="-175315.22">25509 9848 28559 0,'-14'5'2544'0,"6"-5"-2032"0,4 4-512 0,9-8 0 15,2 4 1904-15,2-2 272 0,0-1 64 0,8-6 16 16,-17 9-1552-16,59-31-304 0,-59 31-64 0,91-49-16 31,-91 49-1824-31,108-52-368 0,-49 26-80 0,6-6-16 0,5 1-2256 0,1 1-448 0,2 3-80 0,-5 0-4144 16</inkml:trace>
  <inkml:trace contextRef="#ctx0" brushRef="#br0" timeOffset="-174968.89">27834 8556 9215 0,'-17'8'400'0,"3"-2"96"0,-2 2-496 0,9 1 0 0,3-4 0 0,-1 4 0 16,2 0 784-16,-3 8 64 0,-2 13 16 0,-6 6 0 16,2 8-544-16,3 3-96 0,0-2-32 0,2 4 0 15,2-2 896-15,0 3 160 0,0-1 32 0,1 7 16 16,1-2 1280-16,1 7 256 0,-2 0 48 0,3-2 16 16,-1 2-640-16,0 2-128 0,2 1-16 0,0-1-16 15,-3 3-1040-15,-1-5-208 0,2 2-32 0,2-6-16 16,-3-1-576-16,1-7-224 0,0-4 176 0,1-5-176 15,1-5-368-15,0-9-160 0,0-3-48 0,0-6-16096 16</inkml:trace>
  <inkml:trace contextRef="#ctx0" brushRef="#br0" timeOffset="-174701.76">27376 8935 39615 0,'-20'0'1760'0,"12"0"352"0,4 0-1680 0,8-5-432 0,4 2 0 0,6-3 0 15,-14 6 128-15,0 0-128 0,86-38 128 0,-30 15-128 32,10-4-816-32,-5-3-240 0,2 7-48 0,-63 23-16 15,104-38-976-15,-104 38-192 0,89-31-32 0,-89 31-16 16,89-27 1456-16,-89 27 304 0,97-17 48 0,-97 17 16 0,98-14 688 0,-98 14 144 0,87-14 16 0,-87 14 16 31,70-9-704-31,-70 9-144 0,0 0-16 0,83-12-10896 0</inkml:trace>
  <inkml:trace contextRef="#ctx0" brushRef="#br0" timeOffset="-174449.79">27724 9212 37775 0,'-49'14'1664'0,"18"-5"368"0,8 3-1632 0,11-7-400 0,7-5 0 0,5 4 0 0,0-2 432 0,-4 1 0 15,3 2 0-15,2 4 0 0,5 0-432 0,2-4-144 16,-8-5 0-16,0 0 0 16,0 0-656-16,0 0-128 0,91 24-32 0,-91-24 0 15,0 0 192-15,94-12 48 0,-94 12 0 0,92-23 0 16,-92 23-656-16,115-29-128 0,-43 15-32 0,1-4-7248 15,-3-4-1456-15</inkml:trace>
  <inkml:trace contextRef="#ctx0" brushRef="#br0" timeOffset="-173334.83">30218 8613 18431 0,'-2'-3'1632'0,"-3"3"-1312"0,3 0-320 0,2-2 0 15,0 2 1360-15,-2-4 208 0,2 1 32 0,-5-2 16 16,2-1-352-16,-3-6-80 0,-1-2-16 0,2-3 0 15,0-1-800-15,-4-4-176 0,1-1-16 0,-6-3-16 16,1-4-160-16,-4 3 0 0,-6-3 0 0,-1 4 0 16,0 3 0-16,-6 4 0 0,2 2 0 0,-3 1 0 15,1 7 0-15,-5 4 0 16,0 5 0-16,-1 5 0 0,1 7 0 0,-5 9 0 0,5 4 0 0,-3 10 192 16,1 8-48-16,-1 6 0 0,1 3 0 0,-1 6 0 15,5 4 16-15,3 4 0 16,4 4 0-16,3 10 0 0,4 13 176 0,7 4 48 15,0 8 0-15,6-3 0 0,6-1-384 0,0 0 144 16,4-3-144-16,1-2 0 0,4-7 0 0,1-11 0 16,6-7 0-16,1-13 0 0,3-9 0 0,4-6 0 15,-24-43 0-15,63 58 0 0,-63-58 272 0,75 31 112 16,-75-31 0-16,0 0 16 0,106 9 192 0,-106-9 48 16,75-23 0-16,-75 23 0 0,68-38-352 0,-68 38-64 15,68-49-16-15,-42 21 0 0,2 2-384 0,-6-4-80 16,-1-1 0-16,-7 0-16 15,-1-1-816-15,-8 1-144 0,-2 1-48 0,-6-1 0 16,-2 5-944-16,-4 3-192 0,-9 2-32 0,1-1-16 16,-4 4 736-16,-2 1 128 0,1 3 48 0,-4 2 0 0,3-2 1216 0,-3 5 336 0,0 0 0 0,0 1-144 15,3-1 544-15,0 4 112 0,6 1 32 0,-1 3 0 16,6-3 480-16,3 4 112 0,4 0 16 0,2 0 0 16,6 0 176-16,-3 4 32 0,5-3 16 0,2-1 0 15,0 4-912-15,6-4-176 0,-13 0-32 0,0 0-16 16,0 0 192-16,95-4 32 0,-95 4 16 0,102-14 0 15,-102 14 576-15,146-22 112 0,-54 13 32 0,6 0 0 16,-4 1-960-16</inkml:trace>
  <inkml:trace contextRef="#ctx0" brushRef="#br0" timeOffset="-150760.79">13210 5112 11967 0,'-7'0'1072'0,"-2"-3"-864"0,6 3-208 0,3 0 0 0,0 3 1296 0,-3-6 224 15,1 1 32-15,-7-2 16 0,-3-1-1248 0,1 0-320 16,-1-2 0-16,0-2 0 16,2 4-1024-16,-8 0-256 0,1-2-48 0,-6 5-16 15,-7-1 112-15,-1 3 16 0,-6 0 0 0,-1 5 0 0,0 7 1216 0,-4 2 0 0,2 9 256 0,2 3-48 16,-3 0 976-16,1 12 192 0,-3 11 32 0,-2 0 16 16,1 5-16-16,2 3-16 0,0 4 0 0,-1 5 0 15,3 6-512-15,-6 3-112 0,5 0 0 0,0-2-16 16,10-5-624-16,0-2-128 0,6 0 0 0,3 0 0 15,3 0-192-15,3 1-48 0,2-1 0 0,0 3 0 16,5-2 240-16,-3-6 0 0,5 5 0 0,0-9 0 16,2-3 0-16,0-5 320 0,3-2-64 0,2-10 0 15,2-2 240-15,3-4 32 0,0-5 16 0,4 0 0 16,5-3 128-16,1-2 32 0,-15-21 0 0,0 0 0 16,74 75-176-16,-74-75-16 0,75 57-16 0,-75-57 0 0,102 54-240 0,-102-54-64 15,117 44 0-15,-117-44 0 0,120 26-192 0,-120-26-240 16,131 5 48-16,-131-5 16 15,138-23-656-15,-65 1-144 0,7-5-32 0,-9-9 0 16,1-11-208-16,-8-7-32 16,-3-4-16-16,-7-3 0 0,2 1 768 0,2-3 160 0,4-7 16 0,-1 4 16 0,11 0 656 0,-4-4 128 15,5 4 32-15,-5 0 0 16,-4-6 64-16,-1 10 32 0,-2 1 0 0,0 7 0 0,-3 5-352 0,1 2-80 16,7 3-16-16,2-1 0 0,4 7-160 0,-10-8-256 15,-4 3 64-15,-6-1 16 16,-8-1-496-16,-10 2-96 0,-2-3-32 0,-4 3 0 15,-4 3 96-15,-5-4 0 0,-1 1 16 0,-4-1 0 0,0 2 944 0,1-5 176 0,-1 2 32 0,0-2 16 16,0-2 864-16,2 0 160 0,-2 1 32 0,0 4 16 16,-2 0-672-16,-3-1-144 0,-4 5-32 0,-2 2 0 15,-6 3-576-15,-2 4-128 0,-8 3 0 0,-4-2 0 16,-6 2 0-16,-3-1-160 16,0 6 160-16,-5-3-128 0,-2 8 128 0,-2-1 128 0,-5 4-128 0,1 1 176 15,1 2 448-15,1 1 80 0,-3 2 32 0,-7 1 0 16,-2-1-144-16,-5 4-16 0,-1-2-16 0,-5 2 0 15,3 5-320-15,-8 5-64 0,3 3-16 0,-8 10 0 16,-1 5-32-16,-6 6 0 0,-5 6 0 0,-7 8 0 0,-12 8 112 0,-2 13 16 16,4 8 0-16,1 8 0 15,6 7 208-15,-7 5 48 0,-6 1 16 0,7-4 0 0,8-6-528 0,13 2-176 16,13 3 0-16,15-5-15648 16</inkml:trace>
  <inkml:trace contextRef="#ctx0" brushRef="#br0" timeOffset="-149568.02">12497 8023 28559 0,'-47'12'2544'0,"11"-2"-2032"15,15 2-512-15,16-3 0 0,-2 0 1008 0,-9 8 96 16,-24 15 32-16,-16 22 0 16,-5 12-1328-16,7 9-272 0,9 0-48 0,10 3-16 15,5-3-1648-15,2 0-336 0,4 0-64 0,0-4-16 16,3 2 1696-16,-2-1 320 0,2-1 80 0,2-1 16 0,2-1 1632 0,-1-1 336 15,1-1 64-15,3 2 16 0,2 3 288 0,-1-3 48 16,3 3 16-16,1-3 0 0,4 6-592 0,2 0-112 0,-3 4-32 16,6-8 0-16,2-5-400 0,3-3-80 15,2-2 0-15,5-4-16 0,2 1-352 0,4-1-64 0,-1 1-16 0,6-1 0 16,0-1-256-16,3-6 0 0,0-1 0 0,-2-5 0 16,4-4 0-16,3-2 0 0,1 2 0 0,-32-40 0 15,66 72 0-15,-66-72 0 0,77 64 0 0,-77-64 0 16,90 57 0-16,-90-57 0 0,89 49 0 0,-89-49-144 15,86 46 144-15,-86-46 0 0,0 0 0 0,113 43 0 16,-113-43 0-16,0 0 0 0,124 17 128 0,-124-17-128 16,101-12 240-16,-101 12-32 0,134-50 0 0,-57 11 0 15,-1-1-32-15,-3-8-16 16,-6-1 0-16,-3-3 0 0,1-1-160 0,1-9 0 0,9 1 0 0,1 3 128 0,3 1-128 0,-1 3 0 16,-6 5 0-16,-6 2 0 0,-5 7 0 0,0 0 0 15,2 2 0-15,-2 1 0 0,1-1 0 0,8 1 0 16,5-6 0-16,7-1 0 15,2-5 0-15,-3 0 0 0,-4-3 0 0,1-5 128 0,-6 3-128 0,10-9 0 16,7-3 144-16,0-4-144 0,3 0 0 0,-12 3 128 16,0-3-128-16,-5-5 0 0,-2 4 0 0,2-8 0 15,2 1 0-15,1 1 0 0,3-1 0 0,-3-1 0 16,-3-1 0-16,-4 0 0 0,-4 5 0 0,-1 0 0 16,-2 6 0-16,2-3 0 0,1 3 0 0,4-3 0 15,1 3 0-15,-3-6 0 0,1 3 0 0,-2-6 0 0,2-2 0 0,-4 1 0 31,4 3 0-31,1-4 0 0,4-2 0 0,2 2 0 16,-1 1 0-16,-4 3 0 0,-10-3-128 0,-6-4 128 16,-2-3-240-16,-1-1 48 0,-3 0 0 0,2-2 0 15,4-3 16-15,-5 0 16 0,1 1 0 0,0 1 0 16,0-3 0-16,-6 1 0 0,-1 3 0 0,-3 5 0 16,-9 4 32-16,0 0 0 0,-1 5 0 0,-5 6 0 15,3 3 128-15,-7 3 0 0,-1 7 0 0,-1 2 0 16,-3 7 0-16,-4 2 0 0,1-1 0 0,-1 3 0 15,4 3 0-15,-10 2 0 0,6 3 0 0,-8 0 0 0,-1 7-240 0,-3-2 48 16,-6 8 0-16,-3-1 0 16,-3 6-256-16,-8 3-32 0,-1 0-16 0,-7 2 0 0,-4-1 496 0,-8 5 0 15,1-1 0-15,-6 4 0 0,-1 1 192 0,-6 4 128 16,-6 0 16-16,-7 0 16 0,-7 4 0 0,1-1 0 16,-3-1 0-16,-3 5 0 0,0 2-224 0,-1 1-128 15,-3 8 160-15,-8 2-160 0,-7 3 0 0,-9 7 0 16,-1 3 0-16,-3 10 0 0,1 6-160 0,-2 9-32 15,-3 6 0-15,-4-1 0 0,0 3 192 0,0 4-160 16,0 5 160-16,5-4-160 0,-4 7 160 0,-2-6 0 16,1-6 0-16,1 4 0 0,5 1 0 0,2 7 0 15,-4 2 0-15,-8 6 128 0,-4 1-128 0,1 2 0 0,7-2 0 0,-4-2 0 16,-5 6 0-16,-5-2 0 0,-3 5 0 0,3 1 0 16,4 1 128-16,-10-2 0 0,-6 4 0 0,-3 6 0 15,3 3 128-15,-2 8 16 0,0 3 16 0,-4-3 0 16,6-9-288-16,4 0 0 0,13 1 0 0,2-3 0 15,10-1 0-15,11-11 0 0,12-5 0 0,18-3 0 16,10 1-144-16,12-3-96 0,9 2-16 0,5 8-17280 16</inkml:trace>
  <inkml:trace contextRef="#ctx0" brushRef="#br0" timeOffset="-148073.25">13531 10614 25791 0,'-40'6'2304'0,"8"-3"-1856"0,15-1-448 0,10-2 0 16,0 0 1216-16,-10 3 160 0,-18 2 32 0,-26 2 0 15,-9 4-1408-15,-3 1-448 0,3 6 0 0,0-1 0 16,4 6-1232-16,3 3-256 0,2 2-48 0,-1 6-16 16,2 6 1136-16,1 1 224 0,2 2 64 0,-1 6 0 15,1 0 1568-15,-8 10 320 0,3 4 64 0,-8 3 16 0,4 0 208 0,3 4 64 16,5-3 0-16,1 12 0 0,-1-1-688 0,6 4-128 15,3-4-16-15,6 6-16 0,3 0-240 0,3-1-32 16,2-4-16-16,0-3 0 0,6 3-176 0,3-3-32 16,6 8-16-16,-2 0 0 0,6 3-304 0,0-4 0 15,4-6 0-15,3-4 0 0,-3-5-160 0,4 7-32 16,-1 0-16-16,4 0 0 0,-1-2-112 0,6-2-32 16,0 1 0-16,0-3 0 0,6-6 192 0,6-2 160 15,2 2-208-15,3-16 80 0,6-4 128 0,5-10 0 0,-28-33 160 0,75 51-160 16,-75-51 400-16,90 28-16 0,-90-28 0 0,98 5 0 15,-98-5-128-15,113-23-16 0,-113 23-16 0,131-45 0 16,-58 15-224-16,11-1 144 0,-1 0-144 0,-3-1 128 16,-5 6-128-16,0-3 0 0,-3 1 0 0,6-2 0 15,-3 2 0-15,9-1 0 0,5-3 128 0,3 1-128 16,-5-4 0-16,-2-3 0 0,-1-8 144 0,0 1-144 16,1-2 0-16,8-10 0 0,6-1 0 0,-2-3 128 15,1-1-128-15,-6 1 0 0,2-6 0 0,2 5 128 16,2 1-128-16,3-2 0 0,2-1 0 0,-7 1 128 0,-13 5 0 0,1 4 0 15,1-1 0-15,6-3 0 0,7 1 304 0,-4-1 64 16,1 1 16-16,-6-4 0 0,-2 2-192 0,-3-6-16 16,0 4-16-16,5-2 0 0,5 1-112 0,2-8-32 15,-13 4 0-15,4-4 0 0,2-10-144 0,4 0 160 16,4-4-160-16,1-3 160 0,5-5-160 0,-4 0 0 16,-10 3 0-16,-6 0 0 0,1 5 0 0,0 6 0 15,-1 1 0-15,1 3 0 0,1-1 0 0,-6 5 0 16,-11 4 0-16,-4 5 0 0,-1 7 0 0,1-4 0 15,4-3 0-15,6 2 0 0,0-2 0 0,7 0 0 16,2-5 0-16,-8 0 0 0,-3 0 0 16,1 0 0-16,-2-1 0 0,1-2 0 0,-1 6 0 0,4 0 0 0,4 2 0 0,-5 0 0 15,-2 2 0-15,-6 2 0 16,-5 1 0-16,-3 4 0 0,3-2-128 0,-4 5 128 16,1 2 0-16,-1 2 0 0,9 1 0 0,1 0 0 0,4-1 0 0,-1-2 0 15,-4-2 0-15,-5-5 0 0,2 2 0 0,-1-5 0 16,3-4 0-16,-2-2 0 0,1-3 0 0,-1-4 0 15,3 4-128-15,-7 0 128 0,1 3-160 0,-10-3 160 16,-1 0-192-16,0-4 192 0,-2-1-208 0,0 1 80 16,-2 7 128-16,0 1 0 0,4-3 0 0,0-1 0 15,3 8 0-15,4-3 0 0,-4 7 128 0,-1-6-128 0,-4 0 0 16,-2-1 144-16,0 0-144 0,3 0 0 0,0 4 0 16,5-9 0-16,4 0 0 0,6-9 0 0,8 0 0 0,2-2 0 15,2-1 0-15,-5 1 0 0,-7 4 0 0,-14 5-176 16,-6 4 32-16,-11 3 0 15,-5 3-480-15,-9 4-80 0,-6 5-32 0,-7 6 0 0,-1 3 416 0,-9 2 96 16,-2 1 16-16,-2 2 0 0,-2-5 352 0,-3 5 80 16,2 4 16-16,-9-4 0 0,2 4 64 0,-7 1 16 15,-5-1 0-15,-4 3 0 16,-5-2-320-16,-13 4 0 0,-4 0 128 0,-9 7-128 0,1-2 0 0,-3 3-224 16,2-1 32-16,-4 2 16 0,4 5-112 0,3-2-32 15,-1 9 0-15,-4 1 0 0,-3 4 320 0,-4 4 0 0,1 4 128 0,-2 3-128 16,1 6 272-16,-4 6-32 0,4 3-16 0,-5 7 0 15,0-2 32-15,-5 6 16 0,-1 3 0 16,-2 7 0-16,-1 5 0 0,3 2 0 0,4 0 0 0,-1 7 0 16,-6 2-272-16,-4-6 0 0,1 3 0 0,2-3 0 15,6 1 0-15,0 1 0 16,2 2 0-16,-1 0 0 0,-1 1 0 0,-5-1 0 0,-3 2 0 0,5 2-144 16,0-6-80-16,3 2-16 0,0 5 0 0,-1-3 0 15,-4 3 48-15,-3-5 0 0,-1 1 0 0,-1 3 0 16,7 1 192-16,-5 4-176 0,5 1 176 0,-6 1-160 0,-1-3 160 15,-7 3 0-15,3-6 0 0,1 9 0 0,-1 5-208 16,2 3 32 0,1 1 16-16,-8 3 0 0,-9-7 160 0,2 4-208 0,1 8 80 0,2 0 128 0,6 3-176 0,-12 4 176 15,-4 0-128-15,-1 6 128 0,8-8 0 0,-1 9-160 16,1 4 160-16,-5 5 0 0,-7 0 0 0,1 0 0 16,3 2 0-16,5-6 0 0,5 8 0 0,-14-1 0 15,-7 7 0-15,7-6 144 0,5-4-144 0,-5 0 0 16,5 3 0-16,-13-3 0 0,-8 0 0 0,7-10 0 15,11-8 0-15,5-10 0 0,2-7 0 0,1 0-144 16,6-6 144-16,8-6-208 16,15-2-1152-16,11-9-240 0</inkml:trace>
  <inkml:trace contextRef="#ctx0" brushRef="#br0" timeOffset="-146894.41">16537 10818 15663 0,'-39'12'1392'0,"10"-1"-1120"0,15-8-272 0,5 2 0 16,0-1 1392-16,-6 1 208 0,-18 11 64 0,-18 3 0 15,-12 11-368-15,1-3-64 0,4 3-16 0,9-2 0 16,6-2-576-16,3 0-128 0,5 0-32 0,-2 0 0 16,2 2-128-16,1 7-32 0,-5 0 0 0,-4 5 0 15,1-2-320-15,-9 4 0 0,2 7 0 0,4 3 0 16,-4 6 0-16,4 6 0 0,2 4 0 0,1 7 0 0,0 3 304 0,2 2 32 16,1 4 16-16,8-6 0 0,0-1 288 0,5-2 48 15,-1 0 16-15,5-5 0 0,4 4-256 0,1 1-64 16,3 0 0-16,2-3 0 0,7-3-176 0,-1 3-32 15,8-6-16-15,5 4 0 0,4-4-32 0,6 0 0 16,2 0 0-16,6 0 0 0,1 0-128 0,5-5 0 16,0-7 0-16,4-1 128 0,5-5-128 0,0-4 0 15,7-7 0-15,-47-37 0 0,103 57-256 0,-103-57 64 16,120 35 0-16,-120-35 16 0,131 9 176 0,-131-9 0 16,141-20 0-16,-141 20 0 0,150-55 240 0,-71 6 80 15,6-5 0-15,7-12 16 0,9-7-96 0,-3-8-32 0,-2-2 0 16,-7 3 0-16,0-4-208 0,3-3 0 0,6-2 0 0,4-3 0 15,6-2-288-15,-7-2-48 0,-6 4-16 0,0-1 0 16,3 1 96-16,8 3 0 0,6 0 16 0,-2 2 0 16,-4 7 240-16,-2-3 256 0,1-1-48 0,7 4-16 15,6 0 192-15,2-4 16 0,1 2 16 0,-5-3 0 16,4-2 48-16,8-7 16 0,13-5 0 0,-14 1 0 16,-10 6-304-16,-2-6-176 0,-2-3 192 0,-1-5-192 15,-3 5 0-15,-11 7 0 0,-11 5 0 0,-8 2 0 16,-6 3 0-16,0 1 0 0,-5 3 0 0,5 0 0 15,-1 1 384-15,-6 1-16 0,3 6-16 0,-9 3 0 16,-3 2-160-16,-1 1-16 0,5-2-16 0,-4 4 0 0,-3 1-160 16,4-1 0-16,3-2 0 0,2-2 0 0,1 1-320 0,-1 3-64 15,-9 1 0-15,-2 2 0 16,-3-1-208-16,0 1-48 0,-2-2-16 0,-7 2 0 0,-3 9 240 0,-6-2 48 16,-7 5 16-16,-6 5 0 0,-10 4 352 0,-6 9 0 15,-7 1 0-15,-7 4 0 0,-7 7 0 0,-8-2 0 16,-4 4 0-16,-13-2 0 0,-4 1 304 0,-10 4-32 15,-5-1 0-15,-6 4 0 0,-11-4 176 0,-4 4 16 16,0-3 16-16,-3 2 0 0,2 0-160 0,-2 3-16 16,-6 7-16-16,-8-1 0 0,-5 8-288 0,-4-1 0 15,-5 9 0-15,4 8-144 0,1 7-80 0,-5 7-16 16,-12 14 0-16,3 8 0 0,-3 8 400 0,3 3 80 0,5 1 16 16,-4 3 0-16,-6 1 64 0,-4 4 32 0,3 6 0 0,4 4 0 15,-1-1-208-15,-5 6-144 16,-6 7 192-16,2 0-192 0,9 3 0 0,-6 2 0 15,-4 2 0-15,-3 6 0 0,1 6 0 0,3 9 0 0,3 9 0 0,-8 2-144 16,-3 3-128-16,1 9-32 0,7 10 0 0,-5 5 0 31,0-4-96-31,-4 9-32 0,7 3 0 0,8-6 0 0,13-7 0 16,-2-10 0-16,6-9 0 0,22-19 0 0,22-16-464 0,16-17-80 0,22-14-32 16,22-21-14016-16</inkml:trace>
  <inkml:trace contextRef="#ctx0" brushRef="#br0" timeOffset="-146202.35">19968 11405 20271 0,'-31'7'1792'0,"8"-5"-1424"0,9 1-368 0,12-3 0 16,2-3 2048-16,-10 3 320 0,-15 3 80 0,-13 1 16 16,-9 1-1536-16,-5 0-304 0,6-1-64 0,-1 4-16 15,6-2-544-15,0 2 0 0,3 1 0 0,-2 5 0 16,5 2-160-16,-5 3-32 0,-3 10-16 0,-3 8 0 0,-4 12-160 0,-8 6-16 16,-1 8-16-16,1 7 0 0,6 1 192 0,-2 4 32 15,7 4 16-15,4-3 0 16,1 6 1088-16,3-5 224 0,4 3 32 0,8 2 16 0,0 1-160 0,1 1-16 15,9 1-16-15,-1-1 0 16,5-1-688-16,4 1-144 0,5 0-32 0,3 3 0 0,6-2-144 0,-2 4 0 16,6-6 0-16,5-4 0 0,0-8 0 0,3-6 0 15,9 1 0-15,6-3 0 0,3 3-256 0,10-5 64 16,2-2 0-16,12-3 16 16,11 1-208-16,8-3-64 0,8-5 0 0,-3-11 0 0,-4-3 80 0,6-9 16 15,8-3 0-15,2-9 0 0,7-5 16 0,4-13 0 0,5-1 0 16,-6-16 0-16,-13-10 80 0,-6-15 32 0,-6-11 0 0,-5-13 0 15,-2-5 224-15,-7-17 0 0,2-6 0 0,-9-8 0 16,-5 5 304-16,-14-14 48 0,-1-5 16 0,-13-5 0 16,-3 1-240-16,-9 4-128 0,-2 1 128 0,-4 1-128 15,3 3 240-15,-6 3-32 0,-1 8 0 0,-6 3 0 16,-2 7 112-16,-3 2 32 0,2 3 0 0,-5 2 0 16,-2 10 48-16,-2 4 16 0,-4 10 0 0,1 0 0 15,-1 4-32-15,-3 10-16 0,2 8 0 0,-3 2 0 16,-3 11-80-16,-3 4-16 0,-7 7 0 0,-5 3 0 15,-8 8-272-15,-5 6 0 0,-4 11 0 0,-9 6 0 32,-6 13-768-32,-3 10-96 0,-3 5-32 0,-11 8 0 0,-3 8-1040 0,-6 1-224 0</inkml:trace>
  <inkml:trace contextRef="#ctx0" brushRef="#br0" timeOffset="-133935.22">22817 13371 3679 0,'0'0'320'0,"0"-1"-320"15,0-3 0-15,0 4 0 0,2 0 576 0,1-3 32 16,1 1 16-16,-3-1 0 0,3-3-624 0,1-1 0 15,2 2 0-15,-2 2 0 0,-1 1 0 0,1-2 0 16,-3 1 0-16,0 1 0 0,3-1 176 0,-3-3 112 16,-1 3 32-16,1 3 0 0,2-2 192 0,-4-1 32 15,0 3 16-15,-4-4 0 0,2 4 96 0,-1 0 32 16,-1 0 0-16,3 0 0 0,-3 0 16 0,1 0 0 0,-1 4 0 0,2-1 0 16,-3-1-320-16,2 5-64 15,-1-2-16-15,2 0 0 0,-1 4-304 0,-1 0 160 0,-1 3-160 0,2-2 128 16,-2 3-128-16,1-5 0 0,2 6 0 0,-3-5 0 15,3 3 0-15,2-3 128 0,-1 0-128 0,1-1 0 16,1-2 0-16,-1-1 0 0,2 0 0 0,3-1 0 16,-5-1 0-16,2-1 0 0,0-2 0 0,3 0 0 15,-5 0 0-15,5-5 0 0,-5 5 128 0,4-6-128 16,-3 3 512-16,3-6 32 0,1 4 0 0,-1-4 0 16,1-3-128-16,0 3-32 0,2-5 0 0,-2 0 0 15,2 2-192-15,-1 2-64 0,2-6 0 0,-6 2 0 0,5 2-128 0,-5 1 0 16,1-1 0-16,1 2 0 0,-4-2-144 0,0 3 144 15,1 4 0-15,-2-2 0 0,1 2 0 0,-4 1 0 16,1 2 0-16,1 2 0 0,-2 0 320 0,1 0 32 16,1 2 0-16,-3 2 0 0,2 1 48 0,-3 3 16 15,3 1 0-15,-4 0 0 0,0 3-240 0,3 0-48 16,-4-1-128-16,-1 3 192 0,4-2-192 0,-4 2 0 16,0 1 0-16,2-1 0 0,0 0 0 0,4 0 0 15,-4 2 0-15,2-6 0 0,3 3 512 0,-2-3 96 16,4-1 32-16,4-2 0 0,1-2-176 15,-3 0-16-15,5-5-16 0,2 4 0 0,-1-4-432 0,3-4 0 16,1 2 128-16,-3-5-128 0,1 2 0 0,-3-3 0 0,2-1 0 0,0 0 0 16,-1-5 0-16,-4 2 0 0,3-2 144 0,0-3-144 15,1 3 272-15,-2 1-16 0,-1-4 0 0,-2 3 0 16,1 0-256-16,-2 0 0 0,1 2 0 0,-3 0 0 16,-3-2 0-16,1 5 0 15,-2-3 0-15,-4 5 0 0,2 0 0 0,-2 2 0 0,-1 1 0 0,-3 4-144 16,1 0 144-16,-1 7 0 0,0 2 0 0,1 2 128 15,-1 2-128-15,-2 3 0 0,2 2 0 0,0-1 0 16,1 2 128-16,-2-1-128 0,4 2 128 0,-3 0-128 16,6-3 240-16,-2 0-32 0,-1 1 0 0,2-4 0 15,2 3-208-15,0-3 0 0,-4 2 0 0,4-6 0 0,-1 4 0 0,3-2 0 16,3-3 0-16,0 0 0 0,0-4 0 0,2 4 0 16,5-6 0-16,-2 2 0 15,4-1 0-15,-1-4 0 0,3 0 0 0,-1-4 0 16,4 3 0-16,-5-6 0 0,1-2 0 0,2 4 0 0,-3 0 0 0,0-8 0 15,0 5 0-15,-4-3 0 0,2-1 0 0,0 0 0 16,0 1 0-16,1-1 0 0,-2 0 0 0,2 2 0 16,-4 1 0-16,1-3 0 0,-1 3 0 0,1 0 0 15,-5 1 0-15,0 2 0 0,0 1 0 0,0 2 0 16,-7-3 0-16,0 6 0 0,0 0 0 0,2 2-128 16,-4 2 128-16,0 1 0 0,1 2 0 0,-1-2 0 0,4 4 0 0,-2-1 0 15,0 1 0-15,3 0 0 0,-1 0 128 16,1 1-128-16,4-1 0 0,-3 3 0 0,1-3 0 15,-1 3 0-15,3-3 0 0,0-4 0 0,0 3 0 0,0-2 0 16,0-1 0-16,3-2 0 0,2 1 0 0,4-4 0 16,-4 0 0-16,8-4 0 15,-5 1 0-15,6-2 0 0,0-1 0 0,2-2-128 0,1-1 128 0,1-3 0 16,-4 3 0-16,0 0-128 0,-4-4 128 0,1 4 0 16,-3 0 0-16,-1 0-128 0,0 1 128 0,2-1 0 15,-4 4-400-15,-1 1-32 0,-3-1 0 0,3 2 0 16,-1 1-640-16,-3 2-128 0,0 0-16 0,-3 2-16 31,-1-2 336-31,3 3 64 0,-3 1 0 0,-1-3 16 0,1 3 512 0,1 1 112 16,1-2 0-16,2-3 16 0,0 4-288 0,0-4-64 0,2 2-16 0,1-2-7024 15</inkml:trace>
  <inkml:trace contextRef="#ctx0" brushRef="#br0" timeOffset="-131450.86">22990 13424 2751 0,'-4'0'256'0,"4"-4"-256"15,4 4 0-15,-4 0 0 0,0-1 880 0,1-3 128 0,1 4 16 0,0-3 16 16,1-3-832-16,-3 3-208 0,0-2 0 0,0 5 0 31,0 0-448-31,-3-4-128 0,1 8-16 0,-1-4-16 0,3 0 336 0,-4 0 64 0,2 0 16 0,2 3 0 16,-3-3 192-16,3 0 0 0,-4 0-160 0,3 0 160 15,-3 0 256-15,4 0 112 0,-5-3 16 0,1 3 16 16,1 0 768-16,1 0 160 0,-1-4 16 0,1 4 16 16,0-2-160-16,0 2-48 0,2 0 0 0,0-3 0 15,0 3-352-15,2-2-80 0,0-1-16 0,3-3 0 0,0-1-400 0,1 2-96 16,1 0-16-16,1-2 0 0,-2 2-192 0,2-4 0 15,1 0 0-15,0 1 0 0,-1 2 0 0,1-2 0 16,-4-1-160-16,1 6 160 0,-3-3 0 0,2 3 0 31,-1-2 0-31,-1 1-128 0,2 2 128 0,-3-1 256 0,2-1-64 0,1-1-16 0,2 2 320 0,-4-2 64 16,3-1 16-16,-1 3 0 0,0-6-416 0,2 4-160 16,-2 0 128-16,0-2-128 0,2-2 0 0,2 4 0 15,-2-4 0-15,0 0 0 0,2 1 0 0,-4-1 0 16,4 4 0-16,-4-4 0 0,2 6 0 0,-2-6 0 15,4 4 0-15,-4 1 0 0,0 2 0 0,2-1 0 16,-3-1 144-16,1 4-16 0,-1 0 704 0,1 0 160 16,-2 0 32-16,4 0 0 0,0 0-192 0,2 4-48 15,-2-4 0-15,3 0 0 0,1 3-336 16,-11-3-80-16,0 0-16 0,0 0 0 0,0 0-176 0,0 0-48 0,0 0 0 0,80 14 0 16,-80-14-128-16,0 0 0 0,0 0 0 0,0 0 0 15,0 0 0-15,0 0 0 0,0 0 0 0,87 14 0 16,-75-10 0-16,-3-4 0 0,1-4 128 0,-1 4-128 15,3-2 0-15,-3-1 0 0,5 0 0 0,-5-3 0 16,3-2 0-16,2 2 0 0,-4-2 0 0,6-5 0 0,-6 5 0 0,3-1 0 16,-1 0 0-16,2-5 0 0,-4 6 0 0,2-5 0 15,1 0 0-15,1 2 0 0,-2-1 0 0,2-2 0 16,0 2 0-16,3-2 0 0,-5 2-160 0,4-2 160 31,-16 14 0-31,0 0-144 0,52-44 144 0,-52 44 0 16,0 0 0-16,61-40 0 0,-61 40 0 0,44-31 0 15,-44 31 0-15,0 0 0 0,63-39 0 0,-63 39 0 16,0 0 0-16,61-27 0 0,-61 27 0 0,0 0 0 16,0 0 0-16,66-27 0 0,-52 24 0 0,0-2 128 15,1 1-128-15,-1 3 0 0,-3-3 224 0,-1 1-32 16,4 3 0-16,-5 0 0 0,1 0 64 0,2 0 16 16,-3 0 0-16,0 0 0 0,1 3-272 0,-1-3 0 0,3 4 128 15,-3-3-128-15,0-1 0 0,-1 4 0 0,5 1 0 0,-3-2 0 16,2 3 0-16,-12-6 0 0,0 0 128 0,0 0-128 15,0 0 176-15,91 26-32 0,-91-26 0 0,0 0 0 16,0 0-144-16,92-4 0 0,-92 4 0 0,0 0 0 16,73-19 0-16,-73 19 0 0,0 0 0 0,72-35 0 15,-72 35 0-15,45-31 0 0,-45 31 0 0,42-30 0 16,-42 30 0-16,0 0 0 0,57-41 0 0,-39 25 0 16,-2-2-128-16,1 5 128 0,-1-5 0 0,-2 4 0 15,3-3 0-15,1 3 0 0,-5-2 0 0,3 2 0 16,-2 0-160-16,0 2 160 0,0-2 0 0,0 0-144 0,2 2 144 15,-6-2 0-15,2 5 0 0,-1-3 0 0,1 4 0 0,0-1 0 16,-3-2 0-16,1 6 0 0,2-2 0 0,-3 2 0 16,-9 5 0-16,0 0 128 0,0 0-128 0,0 0 0 15,72-35 128-15,-72 35-128 0,0 0 160 0,64-31-32 16,-64 31-128-16,0 0 192 0,72-39-192 0,-72 39 0 16,0 0 0-16,62-31 0 0,-62 31 0 0,0 0 0 15,0 0 0-15,66-31 0 0,-66 31 0 0,0 0 0 16,0 0 0-16,53-32 0 0,-41 27 0 0,2-2 0 15,-4-2 0-15,6-1 0 0,-16 10 208 0,0 0-48 16,42-30-16-16,-26 16 0 0,-3 2 32 0,5 2 0 16,-4-2 0-16,2-1 0 0,-1 0-176 0,1 4 0 0,-2-2 0 0,0-1 0 15,-14 12 0-15,0 0 0 0,0 0 0 0,61-31 0 16,-61 31 0-16,0 0 0 0,0 0 0 0,0 0 0 16,71-21 0-16,-71 21 0 0,0 0 0 0,0 0 0 15,0 0 0-15,0 0 0 0,80 3 0 0,-80-3 0 16,0 0 240-16,0 0-48 0,0 0 0 0,0 0 0 15,87 32-64-15,-87-32 0 0,0 0-128 0,0 0 192 16,53 52-192-16,-53-52 0 0,0 0 0 0,43 45 0 16,-43-45 0-16,0 0 0 0,0 0 0 0,58 53 0 15,-58-53 0-15,0 0 0 0,0 0 0 0,50 54 0 16,-50-54 0-16,0 0 0 0,42 50 0 0,-42-50 0 0,0 0 0 0,40 45 0 16,-40-45 0-16,0 0 0 0,40 46 0 0,-40-46 0 15,0 0 0-15,0 0 0 0,61 34 0 0,-61-34 0 16,0 0 0-16,0 0 0 0,0 0 0 0,75 30 0 15,-75-30 0-15,0 0 0 0,0 0 0 0,0 0 0 16,77 31 0-16,-77-31 0 0,0 0 0 0,0 0 0 16,71 35 0-16,-71-35 0 0,0 0 0 0,0 0 0 15,86 26 0-15,-86-26 0 0,0 0 176 0,0 0-16 16,103-7 0-16,-103 7 0 0,0 0 224 0,83-19 64 16,-83 19 0-16,0 0 0 0,84-29-320 0,-84 29-128 15,0 0 0-15,84-20 128 0,-84 20-128 0,0 0 0 16,83-15 0-16,-83 15 0 0,0 0 0 0,98-19 0 15,-98 19 0-15,75-18 0 0,-75 18 0 0,78-26 0 0,-78 26 0 0,77-31 0 16,-77 31 0-16,66-26 0 0,-66 26 0 0,0 0 0 16,87-35 0-16,-87 35 0 0,0 0 0 0,80-19 0 15,-80 19 0-15,0 0 0 0,87-25 0 0,-87 25 0 16,0 0 0-16,95-22 0 0,-95 22 0 0,0 0 0 16,106-20 0-16,-106 20 0 0,0 0 0 0,92-12 0 15,-92 12 0-15,0 0 0 0,87-5 0 0,-87 5 0 16,0 0 0-16,0 0 0 0,89 10 0 0,-89-10 0 15,0 0 0-15,0 0 0 0,75 41 0 0,-75-41 0 16,0 0 0-16,52 43 0 0,-52-43 0 0,0 0 0 16,0 0 0-16,72 49 0 0,-72-49 0 0,0 0 0 0,61 49 0 15,-61-49 0-15,0 0 0 0,66 41 0 0,-66-41 0 0,0 0 0 16,71 40 0-16,-71-40 0 0,0 0 0 0,81 28 0 16,-81-28 0-16,0 0 0 0,83 16 0 0,-83-16 0 15,0 0 0-15,0 0 0 0,96 7-144 0,-96-7 144 16,0 0 0-16,0 0 0 0,84 9-176 0,-84-9 176 15,0 0-160-15,0 0 160 0,85 17-272 0,-85-17 32 16,0 0 16-16,79 9 0 16,-79-9-336-16,0 0-64 0,83-5-16 0,-83 5 0 15,0 0-128-15,84-23-48 0,-84 23 0 0,57-31 0 16,-57 31 176-16,58-39 48 0,-58 39 0 0,47-36 0 0,-47 36 592 0,45-33 0 16,-45 33 0-16,0 0 128 0,54-40 16 0,-54 40 0 15,0 0 0-15,53-32 0 0,-53 32 224 0,0 0 32 0,0 0 16 0,71-31 0 16,-71 31-224-16,0 0-32 0,0 0-16 0,73-21 0 15,-73 21-144-15,0 0 0 0,0 0 0 0,0 0 0 16,84-23 0-16,-84 23 0 0,0 0 0 0,0 0 0 16,73-14 0-16,-73 14 0 0,0 0 144 0,0 0-144 15,85-3 352-15,-85 3 0 0,0 0 0 0,0 0 0 16,98 17-32-16,-98-17 0 0,0 0 0 0,80 18 0 16,-80-18-192-16,0 0-128 0,84 21 160 0,-84-21-160 15,0 0 0-15,85 10 0 0,-85-10 0 0,0 0 0 16,96 12 0-16,-96-12 0 0,0 0-144 0,87 5 144 15,-87-5 0-15,0 0 0 0,80 0 0 0,-80 0 0 0,0 0 0 0,75-5 0 16,-75 5 0-16,0 0 0 0,0 0 0 0,93 26 0 16,-93-26 0-16,41 37 0 0,-41-37 128 0,44 44-128 15,-44-44 0-15,40 57 0 0,-40-57 0 0,42 61 0 16,-42-61 0-16,40 52 0 0,-40-52 0 0,40 42 0 16,-40-42 0-16,0 0 0 0,61 40 0 0,-61-40 0 15,0 0 0-15,0 0 0 0,92 0 0 0,-92 0 0 16,0 0 0-16,77-37 0 15,-77 37 0-15,56-34 0 0,-56 34 0 0,59-40 0 0,-59 40 0 0,61-40 0 16,-61 40 0-16,66-44 0 0,-66 44 0 0,61-44 0 16,-61 44 0-16,66-40 0 0,-66 40 0 0,61-40-144 15,-61 40 144-15,63-43-128 0,-63 43-32 0,66-44 0 0,-66 44 0 16,67-45 0-16,-67 45 32 0,59-40 0 0,-59 40 0 0,66-47 0 16,-66 47 0-16,65-40 0 0,-65 40 0 0,61-35 0 15,-61 35 128-15,57-33 0 0,-57 33 0 0,0 0 0 16,80-42 0-16,-80 42 0 0,0 0 0 0,70-31 0 15,-70 31 0-15,0 0 0 0,71-23 160 0,-71 23-160 16,0 0 304-16,72-21-48 0,-72 21 0 0,0 0 0 16,78-24-32-16,-78 24-16 0,0 0 0 0,72-35 0 15,-72 35-208-15,0 0 128 16,71-35-128-16,-71 35 0 0,0 0 0 0,0 0 0 0,73-29 0 0,-73 29 0 16,0 0 192-16,0 0 0 0,0 0 0 0,87 8 0 15,-87-8 368-15,0 0 64 0,0 0 16 0,81 21 0 16,-81-21-480-16,0 0-160 0,0 0 0 0,75 14 144 0,-75-14-144 15,0 0 0-15,0 0 0 0,0 0 0 0,83 4-128 0,-83-4 128 16,0 0 0-16,0 0 0 0,0 0 0 0,0 0 0 16,91-9 0-16,-91 9 0 15,0 0 0-15,0 0 0 0,0 0 0 0,83-30 0 0,-83 30 0 0,0 0 0 16,0 0 0-16,0 0 0 0,53-31-160 0,-50 27 160 16,-3 3-208-16,-3 2 80 0,-1-1-96 0,-1 4-16 15,2-1 0-15,-3 3 0 0,5-3 240 0,-6 2 0 16,5 1 0-16,2-3 0 0,-4 2 0 0,4-1 0 15,0-4 0-15,0 5 0 16,0-5-896-16,0 3-144 0,0-3-32 0,0 0-13136 0</inkml:trace>
  <inkml:trace contextRef="#ctx0" brushRef="#br0" timeOffset="-128510.4">22819 15568 5519 0,'0'0'496'0,"-2"-2"-496"0,2 2 0 0,0-3 0 16,0 3 512-16,0 0 0 0,2-4 0 0,-2 2 0 0,3-3-64 0,-3-2 0 15,0-2 0-15,4 1 0 16,-4 3-320-16,1-4-128 0,-1 0 0 0,-1 0 0 16,1 4 128-16,-4-4-128 0,1 6 0 0,1-2 144 0,-1 0 704 0,1 1 144 15,-2 1 32-15,1 1 0 0,1-2-64 0,0 4 0 16,1 0 0-16,1 0 0 0,0 0-544 0,-4 0-112 15,4 4-32-15,-3-2 0 16,1 5-272-16,2-2 0 0,-5 5-176 0,1 2 176 0,-1-3-160 0,1 5 160 16,4-2-128-16,-5 2 128 0,5 0 384 0,-3-2 144 15,3-3 48-15,0 3 0 0,3-7 192 0,-1 4 64 16,5-4 0-16,-2-1 0 0,4 1-320 0,0-5-64 0,-1 4-16 0,1-4 0 16,5 1-48-16,-2-2-16 0,-1-3 0 0,3 2 0 15,-2-1-224-15,2-6-144 0,1 0 192 0,-4-3-192 16,1 2 0-16,0-6-224 0,2 0 16 0,-3 1 0 15,1 1 208-15,-7-4 0 0,2 4 0 0,-2 2 0 16,-5 2 0-16,0 1 208 16,0 0-32-16,-5 2-16 0,2 2-160 0,-6 2 192 0,0 3-192 0,0 0 192 15,-1 3-192-15,-1 2 0 0,1 2 0 0,-4-1-176 16,5 2-96-16,-3 5-32 0,3-3 0 0,1-1 0 16,3-1 144-16,-4 6 32 0,4-5 0 0,1 3 0 15,-3-3 128-15,5 3 0 0,-3-5 0 0,2 2 0 16,3 0 0-16,-4-6 256 0,8 6-64 0,-4-4-16 15,0-2 128-15,3 3 16 0,2-3 16 0,1 2 0 0,1-1 48 0,3-4 16 16,2 3 0-16,-3-1 0 0,5-2-208 0,-2-2-64 16,2-1 0-16,-2-1 0 0,2-1-128 0,-5 0 0 15,5-2-160-15,-5-2 160 0,-1 1-128 0,-3-1 128 16,1 0 0-16,1-1-144 0,-4 1 144 0,2-3 0 16,-3 1 0-16,2-1 0 0,-1 0 0 0,-3 1 0 15,2 3 0-15,-4-1-128 0,2 6 128 0,-3-6 0 16,3 4 0-16,-6 1 0 0,1 2 0 0,2 2 0 15,-4-3 0-15,1 3 0 0,1 0 0 0,-2 0 0 16,2 3 0-16,0-1 0 0,1 2-176 0,3 1 176 16,-3-2-208-16,-1 6 80 15,1 0-256-15,-1 1-64 0,-2 6 0 0,0-6 0 0,4 6 208 0,-4-6 48 0,5 6 0 0,-3-2 0 16,3-3 528-16,2 1 112 16,2 0 32-16,3-7 0 0,-1 4-80 0,1-4-16 0,3 0 0 0,1-1 0 15,0 1-384-15,0-5-176 0,-1 3 16 0,-2-6 0 31,2 3-208-31,-4-2-32 0,3-5-16 0,-4 6 0 0,2-3 416 0,-1-1 0 0,-1 0 144 0,3-2-144 16,-3 1 368-16,-3-2-48 0,0 2 0 0,0 0 0 16,0 0-16-16,0 1-16 0,-3-2 0 0,-1 2 0 15,2 0-288-15,-6 1 128 0,2-1-128 0,-1 1 0 16,-1 4 0-16,-3-1 0 0,3 1 0 0,-5 0-192 16,3 1-112-16,-2 3-16 0,3-1 0 0,0-1 0 0,2 5 64 15,0-5 0-15,4 3 0 0,-2-1 0 0,1-1 256 16,-1-1-160-16,1 1 160 0,3-3-128 0,-1 4 128 0,0-2 0 15,2-2 0-15,0 0 0 0,-3 3 0 0,1-3 0 32,2 0 0-32,0 0 0 0,0 0 0 0,2 0 0 0,1 0 0 0,-3 0 128 0,4 0 0 0,1 0 0 15,0-3 0-15,-1 3 0 0,1-2-128 0,-2-2 0 16,3 4 0-16,-3-3 0 0,2 3 0 0,-3 0 0 16,0-2 0-16,3-1 0 0,-5 3 0 0,0 0 0 15,2-4 0-15,-2 2 0 0,2-1 208 0,-2 3-16 16,0-5-16-16,0 1 0 0,1 2-48 0,-1-1-128 15,0-1 192-15,0-1-64 0,0 2-128 0,4-2 0 16,-4 1 0-16,0-1 0 0,0 1 0 0,1 4 0 16,-1-1 0-16,0-3 0 0,0 4 0 0,0 0 0 0,0 0 0 15,2 0 0-15,0 0 0 0,1 0 0 0,-3 0 0 0,0 0 0 16,2 0-256-16,-2 0 64 0,0 0 0 16,0 0 16-16,-2 0-48 0,2 0-16 0,-3 0 0 0,-1 4 0 15,-1-3 240-15,0 3 0 0,-2 1 0 0,0-1 0 16,-2 1 320-16,1 3 64 0,-1 1 16 0,-3 0 0 15,1 0 400-15,1 3 80 0,-1-2 16 0,3-1 0 16,-1 3-272-16,4-3-48 0,-2-4-16 0,5 4 0 16,-3-4-320-16,3 4-64 0,0-2-16 0,2-2 0 15,-3 4-160-15,1-1 0 0,2 1 0 0,0 0-176 16,0-1 176-16,0-2-160 0,5-1 160 16,-3-2-160-16,2-3-80 0,1 4-16 0,2-8 0 0,1 4 0 15,-2-3-128-15,-3 1-16 16,2-1-16-16,1-1 0 0,-1-1 224 0,2 0 32 0,-4 1 16 0,3 3 0 0,-3-3 288 0,2 4 64 15,-3 0 16-15,0 0 0 0,-1 0-64 0,3 0-16 16,-4 0 0-16,0 5 0 0,-4-1-144 0,4-3 0 16,-3 6-192-16,1-5 192 15,2 7-1232-15,-3-6-128 0,1 3-32 0,0-3 0 16,2-3-992-16,0 4-208 0,0-3-32 0,2-2-5808 0</inkml:trace>
  <inkml:trace contextRef="#ctx0" brushRef="#br0" timeOffset="-127850.39">23113 15169 3679 0,'-5'-4'320'0,"2"1"-320"16,3 1 0-16,0-1 0 0,0-1 496 0,0 4 16 0,3 0 16 0,-1-1 0 15,1-3-720-15,2 4-128 0,1 0-48 0,-3 4 0 31,1-3-144-31,-1 3-16 0,2 1-16 0,-1-5 0 0,1 3 1248 0,0 1 256 0,2-2 64 0,-1 1 0 16,2-3 176-16,1 0 32 0,0 0 16 0,-2-3 0 16,3 3-224-16,1-2-32 0,1-2-16 0,-12 4 0 15,0 0-352-15,0 0-80 0,0 0-16 0,0 0 0 16,92 0-336-16,-92 0-192 0,0 0 192 0,0 0-192 16,0 0 208-16,72 39-64 0,-72-39-16 0,0 0 0 15,31 45 256-15,-19-31 64 0,-3 3 0 0,0 1 0 16,5 3 208-16,-9-4 48 0,7 2 16 0,-3-1 0 15,-1-1-464-15,-2 4-112 0,2-2-16 0,-4 2 0 0,1-2-256 0,-2-1-64 16,-1 3-16-16,2-2 0 0,-1-2 208 0,-1 1 0 16,1-4 0-16,-3 1 0 0,0-1 0 0,0 0 208 15,-3 0-16-15,1 3 0 0,-7 1-16 0,3-1-16 16,0 6 0-16,-6-2 0 0,2 1 96 0,-4 1 32 16,2 3 0-16,-2 0 0 0,1 6-144 0,1-6-16 15,2 5-128-15,1-10 192 0,6 0 64 0,1-5 16 16,4-8 0-16,1-1 0 15,0-5-624-15,3 2-128 0,-1-8-32 0,4-1-9744 0</inkml:trace>
  <inkml:trace contextRef="#ctx0" brushRef="#br0" timeOffset="-126970.29">23531 14777 11055 0,'0'0'976'0,"0"-3"-784"16,0 3-192-16,2 0 0 0,2 0 1120 0,-1 0 176 15,2 0 48-15,4 0 0 16,0 0-816-16,3 3-144 0,2 1-48 0,-4-3 0 0,-10-1-336 0,0 0 0 15,0 0 0-15,0 0-128 0,0 0 128 0,88 39 144 16,-88-39-16-16,0 0-128 0,0 0 832 0,69 41 64 16,-69-41 16-16,0 0 0 0,63 51 64 0,-63-51 16 15,0 0 0-15,75 50 0 0,-75-50-224 0,0 0-32 16,71 58-16-16,-71-58 0 0,0 0-464 0,65 64-80 16,-65-64-32-16,36 46 0 0,-36-46-144 0,41 48 0 0,-41-48 0 15,40 58 0-15,-19-29 0 0,-21-29 0 0,36 58-144 0,-36-58 144 16,35 52 0-16,-35-52 0 0,33 51 0 0,-19-25 0 15,-4 3 0-15,-1-2 0 0,0-1 0 0,-4 2 0 16,-1 1 160-16,-1 3 144 0,-1 4 16 0,-2-1 16 16,0 3 320-16,-2-5 64 0,-1 2 16 0,1 0 0 15,-2-4-304-15,1-1-64 0,1 1-16 0,-1-5 0 16,3 2-352-16,-6-3 128 0,6-3-128 0,-3-2 0 16,-2 0 0-16,1 1 0 0,-1-2-160 0,2 2 160 15,-3-1-432-15,-2-3 32 0,1 0 0 0,0-3 0 16,3-1-304-16,-5-5-64 0,2 4-16 0,1-3 0 15,-1 0-1296-15,1-2-256 0</inkml:trace>
  <inkml:trace contextRef="#ctx0" brushRef="#br0" timeOffset="-126200.9">24119 14359 5519 0,'-7'-2'496'0,"5"-1"-496"0,-1 3 0 0,1-4 0 16,4 4 608-16,-2-1 32 0,3-3 0 0,1 4 0 0,1-3-400 0,-4 1-80 16,6-2-16-16,-5 4 0 0,2 0 224 0,-1 0 32 15,-1 6 16-15,5-3 0 0,-2 2 912 0,4 2 176 16,0-1 32-16,4-1 16 0,-13-5-400 0,0 0-64 15,0 0-32-15,81 35 0 0,-81-35-688 0,0 0-144 16,83 22-32-16,-83-22 0 0,0 0-192 0,96 39-160 16,-96-39 32-16,0 0 0 0,101 48 128 0,-101-48-208 0,66 40 80 0,-66-40 128 15,63 54 176-15,-63-54 144 0,61 65 48 0,-61-65 0 16,49 66 592-16,-49-66 128 0,37 71 32 0,-20-32 0 16,0 1-352-16,-3 2-80 0,2-4-16 0,-6 5 0 15,3 1-496-15,-1 1-176 0,-3 4 0 0,-4 0 144 16,-2-6-144-16,3 3-176 0,-3-3 48 0,-1-3 0 15,1-1 128-15,-3-3 0 0,0 2 0 0,0 3 0 16,2-1 640-16,0 0 48 0,-1-2 16 0,3-1 0 16,-2 3-128-16,-1-2 0 0,1 5-16 0,2-1 0 15,-4-3-368-15,1 1-192 0,1 0 192 0,-2 0-192 0,0-2 0 0,-2-1 0 16,1 1 0-16,-3-1 0 16,1-3-704-16,-3 5-64 0,1-3 0 0,-3-1 0 31,1 0-320-31,-4 0-64 0,-1 5 0 0,-2 0-16 0,0 0 752 0,-3 0 160 0,-1 0 16 0,-3-2 16 0,2-1 224 0,-4 1 0 15,-3-3 0-15,0-2 0 16,3 0-480-16,-3-5-96 0,9-2-32 16,-1-3-9280-16</inkml:trace>
  <inkml:trace contextRef="#ctx0" brushRef="#br0" timeOffset="-125510.55">24718 13767 10127 0,'-21'5'896'0,"9"0"-704"16,7 2-192-16,3-5 0 0,2 2 880 0,2-1 144 16,3-1 16-16,2 5 16 0,-7-7-112 0,0 0-32 0,0 0 0 0,72 41 0 31,-72-41-720-31,0 0-192 0,0 0 0 0,92 48 0 0,-92-48 0 0,0 0 0 0,78 48 0 0,-78-48 0 15,0 0 0-15,94 63 0 0,-94-63 0 0,74 57 0 16,-74-57 0-16,80 67 256 0,-80-67 0 0,94 83-16 16,-42-34 448-16,-5 3 80 0,0 9 32 0,-8-3 0 15,-5 4-80-15,-2 8-16 0,-4 2 0 0,-2-3 0 16,3-3-160-16,-2 4-32 0,-1-2-16 0,5 5 0 16,4 2-32-16,-4 2 0 0,1 3 0 0,-3-2 0 15,-1 2-224-15,2 7-48 0,-4 2-16 0,0 0 0 16,2-2-176-16,-5 5 128 0,-1 2-128 0,-1 2 128 0,-3 5-128 15,-6 0 0-15,-4 0 0 0,-2-1 0 0,-6 4 0 0,-7-1 0 16,-4-2 0-16,-3-11 0 0,-1-8 0 0,4-7 0 16,11-2 0-16,0 2 0 0,2 0 624 0,-13-3 32 31,-15-1 16-31,-9-10 0 0,-1-4-672 0,1-10-192 0,0-5-16 0,6-7 0 0,6-5 464 0,0-11 80 16,6-2 32-16,3-13-9296 15,2-1-1856-15</inkml:trace>
  <inkml:trace contextRef="#ctx0" brushRef="#br0" timeOffset="-124803.88">25487 13344 15663 0,'-9'-7'1392'0,"4"5"-1120"16,6 2-272-16,3 0 0 0,1 0 704 0,0-4 96 0,4 1 16 0,2-2 0 15,3-1-816-15,3 3-304 0,-17 3 16 0,0 0 0 32,0 0-288-32,0 0-64 0,80 0-16 0,-80 0 0 0,0 0 944 0,0 0 192 0,0 0 32 15,101 23 16-15,-101-23 432 0,0 0 64 0,89 29 32 0,-89-29 0 16,84 37-272-16,-84-37-48 0,106 52-16 0,-106-52 0 15,127 58-592-15,-127-58-128 0,126 57 0 0,-126-57 0 16,134 75-192-16,-63-32-16 0,-3 11-16 0,5 7 0 31,-3 9-160-31,-2 5-16 0,-2 10-16 0,-10 2 0 0,-11 6 224 0,-5 8 64 0,-1 10 0 0,-8 8 0 16,-8 1 512-16,-2-2 96 0,-2-8 32 0,-3 1 0 0,1-3-16 0,-1-5 0 16,-4-7 0-16,-7-2 0 0,-1-2-288 0,-4 6-48 15,-6 3-16-15,3 0 0 0,-6 5 64 0,0 4 16 16,-1-4 0-16,0 7 0 0,-1-1 288 0,-3 1 48 15,2 2 16-15,-2 0 0 0,0-5-80 0,-2-8-16 16,2 0 0-16,1-5 0 0,-1-5-176 0,3-8-48 16,1-4 0-16,3-10 0 0,0-4-480 0,3-3-96 15,-1-6-32-15,2-5 0 16,-1 2-1488-16,2-1-288 0</inkml:trace>
  <inkml:trace contextRef="#ctx0" brushRef="#br0" timeOffset="-124066.09">26823 12891 13823 0,'-7'0'1216'0,"6"0"-960"0,1 0-256 0,0 0 0 16,3 3 1056-16,-1-3 160 0,1 4 48 0,-1-3 0 16,5 8-752-16,2 0-160 0,-9-9-32 0,0 0 0 15,0 0-144-15,57 61-48 0,-57-61 0 0,0 0 0 16,79 68 224-16,-79-68 32 0,76 61 16 0,-76-61 0 16,84 75-144-16,-84-75-48 0,97 83 0 0,-97-83 0 15,114 89-80-15,-55-40-128 0,7 1 176 0,-5-4-176 16,0 2 576-16,-3 1 0 0,-1 7 0 0,1 3 0 0,-4 2-288 0,3 2-48 15,1 10-16-15,-1 4 0 0,3 1-224 0,-3 6 0 16,-3-4 128-16,-5 0-128 0,-9 3 240 0,-7 8 0 16,-10 3 0-16,-4 2 0 0,-5-2-16 0,1-2 0 15,-4 0 0-15,1 4 0 0,0-2 384 0,-1 4 80 16,1 3 16-16,-7 0 0 0,0-4-400 0,-3 1-80 16,-2 3-16-16,-3-3 0 0,-4 6-208 0,-4 8 0 15,-10 6 0-15,-1 0 0 0,-4 6 0 0,-2-5 0 16,-2-1 0-16,-5-7-160 0,-1-10 160 0,-3 2 0 15,-1-7 0-15,0 5-128 0,4-3 448 0,1-3 80 16,3-6 32-16,6-5 0 0,0-8-432 0,5 3 0 16,2 1-224-16,2-5-9104 15,1-6-1808-15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7:28.56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24701 7127 12895 0,'-18'4'1152'0,"4"-4"-928"15,6 0-224-15,4 0 0 0,4-4 720 0,-7 4 112 16,-3-3 0-16,-13-2 16 0,-1-1-848 0,-4-2-368 16,2 3 32-16,3-4 0 15,-3 2-240-15,3 2-32 0,1 1-16 0,1 2 0 0,-2 2 624 0,-1 2 0 0,-1 7 0 0,-1 0 128 16,0 6 640-16,-2-1 128 0,4 5 32 0,1 6 0 31,0 1-272-31,-1-2-48 0,1 6-16 0,1-2 0 0,-1 1-368 0,2 1-80 0,2-2-16 0,-2 3 0 16,2-1-128-16,1-2 0 0,1 3 0 0,0 4 0 15,3-4-192-15,1 4 192 0,0 3-160 0,-3 2 160 16,5 0-192-16,-4 4 48 0,4 1 16 0,-3-5 0 16,0 4 128-16,2-4-192 0,-4 3 192 0,3-3-192 15,-1 4 192-15,-4 0 224 0,4 1-48 0,-3-2-16 0,-1 6 448 0,4 0 96 16,-1-2 0-16,-1 2 16 0,4 0 512 0,-2 3 112 16,5-3 0-16,-3-1 16 0,7-2-240 0,-4 2-48 31,2 3-16-31,5-6 0 0,2 4-448 0,0 0-96 0,0-1 0 0,4 1-16 0,1 3-112 0,0-3-32 15,2 0 0-15,2 0 0 16,1 3-32-16,3-3 0 0,-5-2 0 0,6 2 0 0,0-1-64 0,4 1 0 16,-1 0-16-16,4 0 0 0,2-1-32 0,-1-1 0 15,4-1 0-15,2-3 0 0,2 1-208 0,5 1 0 16,0-1 0-16,-35-44 0 0,80 80 0 0,-80-80 0 16,85 69 0-16,-85-69 0 0,91 61 0 0,-91-61 0 0,99 54 0 15,-99-54 0-15,108 53 0 0,-108-53 0 0,129 57 0 0,-57-31 0 16,6 2 0-16,-7 2 0 0,-71-30 0 0,140 62 0 15,-140-62 0-15,129 58 0 0,-129-58 0 0,150 61 0 16,-65-35 144-16,2 2-144 16,9-4 128-16,-5-1-128 0,-1-4 0 15,-1-2 128-15,3 1-128 0,11 3 0 0,12-2 176 0,-5-2-48 16,-5-4-128-16,-4 1 192 0,2-2 64 0,6 2 0 0,10 0 0 0,-2-2 0 16,-1 2-112-16,-4-6-16 0,1-2 0 0,7 2 0 15,4 1 64-15,-2-2 16 0,-5 2 0 0,-2-4 0 16,-2 0-208-16,7-1 144 0,8-4-144 0,-6-4 128 15,-9 2-128-15,0-6 128 0,6-4-128 0,1-1 128 0,10-2 0 0,-4-3 0 32,-4-6 0-32,-4-1 0 0,3-1-128 0,2 0 0 15,10-3 0-15,-15 1 128 0,-6-4-128 0,-2 3 0 16,-4 3 0-16,4 0 0 0,1-1 0 0,-6 0-144 16,-9 0 144-16,-2-2 0 0,2 6 0 0,3-5 0 15,5-1 0-15,-1 3 0 0,-3-1 0 0,-3 0-128 16,-4 0 128-16,4-4 0 0,1 0-160 0,-2-2 32 15,1 5 0-15,-5 2 0 0,-15-2-192 0,2-2-48 16,-10 4 0-16,3 0 0 0,-1 0 160 0,1 3 16 16,3 1 16-16,-2-5 0 0,-4 1 176 0,-2-5 0 15,-5 0 0-15,-1-8 128 0,-7 3-128 0,-1-8 128 0,-8-5-128 0,-1-3 128 16,-10 0-128-16,-6-2 0 0,-3 2-176 0,-11-8 176 31,-2-1-608-31,-7-5-32 0,-8-3 0 0,-1-6 0 0,-3 3 288 0,-2-3 48 0,1 6 16 0,-1-3 0 16,-3 3 480-16,-2 1 112 0,0-2 16 0,-2-1 0 15,-1-3 128-15,-2 0 16 0,-6-3 16 0,1 4 0 16,-2-2-352-16,0 3-128 0,-6 3 0 0,1 3 144 16,1 3-144-16,-8-3 0 0,1 3 0 0,-6-1 0 15,-1 4 0-15,-6-1 0 0,-8 6 0 0,-3 1 0 16,-3 5 0-16,-4 0 0 0,1-3 0 0,-6 3 0 16,5 6 0-16,-7-3 128 0,4 3-128 0,-11-1 0 0,0-1 320 0,-5 1 0 15,3 4-16-15,-3-3 0 0,7 4-80 0,-5-1-16 16,3 0 0-16,-4 4 0 0,-6 4-208 0,-7-1 0 15,-1 2 0-15,-8 5 0 0,5 3-320 0,-6 2 64 16,-3 7 0-16,-10-3 0 0,-3 6 256 0,3-1 0 16,2 9 0-16,-4 1 0 0,-9 2 256 0,10-3-32 15,4 3-16-15,-5 3 0 0,-6 2-16 0,-4 4 0 16,-6-6 0-16,6-1 0 0,7 5-32 0,3-5-16 16,0 7 0-16,-5-2 0 0,-5-6-16 0,5 8-128 15,6 5 192-15,-6-2-64 0,-4 0-128 0,-1-1 0 16,1 1 0-16,1 2 0 0,3 3 0 0,-7 1 0 0,-5-1 0 15,7 1 0-15,3 1 848 0,-1-2 192 0,-2 4 48 0,-2-2 0 32,7 2-1744-32,-4 5-352 0,-6 6-64 0,-8 8-16 0,-8 3 592 0,6 11 112 0,4 4 32 0,4 11 0 31,0 6-112-31,8 0-32 0,13 5 0 0,10 4 0 16,13-1-16-16,13 10-16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7:53.6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3291 5673 2751 0,'-3'0'256'0,"1"0"-256"16,2-2 0-16,0-1 0 0,0-1 384 0,2 3 16 15,-2-5 16-15,-2-1 0 0,2-7-416 0,-3 6-272 16,1-4 32-16,-2 3 16 16,-1 0-160-16,-2 4-48 0,2 0 0 0,-5 1 0 0,1 2 880 0,-2-1 160 0,3-1 32 0,1 3 16 15,0-3 432-15,1 1 64 0,-2-2 32 0,3 1 0 16,-2 2-352-16,0-1-80 0,3-1-16 0,-3 3 0 15,2 1-496-15,0 0-112 16,-2 1 0-16,2 3-128 0,-1 1 128 0,-2 4-128 0,-1-2 0 0,0 1 0 16,4 3 0-16,-4 1 0 0,0-1 0 0,1 4 0 15,3-1 128-15,-4 4 0 0,5-4 16 0,-1 3 0 16,-2-3 304-16,5 3 48 0,-3 1 16 0,2-1 0 16,-1 1-32-16,1 2 0 0,1 3 0 0,-2-4 0 0,4 2 64 15,0 2 16-15,0-1 0 0,0-1 0 0,0 2 272 0,4 0 48 16,-4-2 16-16,3 1 0 0,3 1-64 0,-3 3-16 15,2-3 0-15,1 3 0 0,2 0-112 0,-4-4 0 16,5 5-16-16,-2-7 0 0,1 0-160 0,1-3-16 16,3 0-16-16,2 1 0 0,2-4-240 0,-1-2-32 15,5 2-16-15,-1-5 0 0,3-1-208 0,-22-8 0 16,0 0 0-16,0 0 0 0,102 23 0 0,-102-23 0 16,0 0 0-16,0 0 0 0,109 12 0 0,-109-12 0 15,0 0 0-15,0 0 0 0,110 14 0 0,-110-14 0 16,0 0 144-16,0 0-144 0,106 18 128 0,-106-18-128 15,0 0 0-15,0 0 128 0,119 26-128 0,-119-26 0 0,0 0 0 0,115 17 0 16,-115-17 0-16,0 0 0 0,138 12 0 16,-138-12 0-16,104 2 0 0,-104-2 0 0,101 0 0 0,-101 0 0 15,91-5 0-15,-91 5 0 0,0 0 0 0,130 0 0 16,-130 0 0-16,0 0 0 0,126 3 0 0,-126-3 0 16,0 0 0-16,139 14 0 0,-139-14 0 0,101 18 0 15,-101-18 0-15,95 14 0 0,-95-14 0 0,0 0 0 16,123 17 192-16,-123-17-64 0,0 0 0 0,122 5 0 15,-122-5 32-15,0 0 0 0,126 9 0 0,-126-9 0 16,97 3-160-16,-97-3 0 0,108 4 144 0,-108-4-144 16,101 2 0-16,-101-2 0 0,0 0 0 0,129 0 128 15,-129 0-128-15,0 0 0 0,112 3 0 0,-112-3 0 16,0 0 0-16,113 14 0 0,-113-14 0 0,0 0 0 16,120 17 0-16,-120-17 0 0,0 0 0 0,128 9 128 0,-128-9 0 0,0 0 16 15,113 0 0-15,-113 0 0 0,0 0-144 0,103-17 160 16,-103 17-160-16,0 0 160 0,101-28 688 0,-101 28 144 15,71-30 32-15,-71 30 0 16,73-31-1808-16,-73 31-368 0,74-31-64 0,-40 15 0 16,0 0 480-16,-3-5 96 0,-5 4 32 0,2-6 0 15,-7 1 272-15,-2-3 48 0,-3 3 16 0,-6-1 0 0,2 2 272 0,-6-2-192 16,-6 6 192-16,0 0-160 0,0-3 160 0,-6 0-160 16,3 2 160-16,-2-1-160 0,-4-2 160 0,2-2 0 15,0-3 0-15,0 0 0 0,2 0 0 0,-2 0 0 16,0-2 0-16,0-3 0 0,2-2-144 0,-4 1-48 0,-3 4-16 0,-2-1 0 15,0 3-160-15,-4-2-16 0,-1 5-16 0,-5-1 0 16,1 1 400-16,-6 0-128 0,1 6 128 0,-2 0 0 16,2-1 256-16,-1 4 128 0,1 2 16 0,-2-2 16 15,-1 2 192-15,-1-2 32 0,-4 0 16 0,3 2 0 16,-2-2-432-16,0 2-96 0,-3-2 0 0,-1 0-128 16,-1 2 0-16,-3 1 0 0,-6-1 0 0,0-2 0 15,-3 2-192-15,3 1 0 0,0 3 0 0,0 1 0 16,-3-2 48-16,-2 4 16 0,-3 5 0 0,4 0 0 15,-4 0 128-15,-1 0 0 0,-3 0 160 0,-1 3-160 0,-3-3 240 0,6 2-48 16,1-2-16-16,1 0 0 0,1-2 48 0,-1 2 16 16,2-3 0-16,-2 3 0 0,1 0-96 0,-5-4-16 15,-1 4 0-15,-5 0 0 0,5 0 64 0,-3-1 0 16,2 1 0-16,-1 0 0 0,1 0 80 0,2-4 32 16,2 4 0-16,-7 0 0 0,-1 5-48 0,-7-1 0 15,-1 1 0-15,3-1 0 0,4 8-256 0,-3-2 160 16,-4 8-160-16,0 4 128 0,3-1-128 0,-8 7 0 15,-3 5 0-15,-1 4 0 0,4-2-128 0,1 5-128 16,6 8 0-16,5 1-16 16,6 0-608-16,6-2-112 0,7 2-32 0,2-6 0 15,7-3-496-15,7-3-96 0,7 1-32 0,17-3-9248 0</inkml:trace>
  <inkml:trace contextRef="#ctx0" brushRef="#br0" timeOffset="2166.62">18105 5823 5519 0,'-9'0'496'0,"4"0"-496"15,3 0 0-15,2 0 0 0,2 0 400 0,-4 0-16 16,1 0 0-16,-5 0 0 0,3 0-512 0,-6 0-128 16,2 0 0-16,0 3-16 0,-1 1 112 0,1 1 32 15,1 0 0-15,-2 4 0 16,2 0 768-16,-1-1 144 0,6 1 48 0,-6 3 0 0,5-1 512 0,-1-3 96 0,1 8 32 15,2-5 0-15,0 2-176 0,2 3-16 0,1-2-16 0,0 4 0 16,3-5-320-16,-5 5-64 16,3 4-16-16,-1-1 0 0,3-1-400 0,-1 0-80 0,2 1 0 0,2-1-16 15,-1 2-368-15,1-1 128 0,1 2-128 16,3-2 0-16,-3-2 0 0,2-2 128 0,1 1-128 0,-3-1 0 16,2 0 384-16,2 1 16 0,0-1 0 0,2 1 0 15,1-1 304-15,-17-17 48 0,0 0 16 0,0 0 0 16,93 45-16-16,-93-45 0 0,0 0 0 0,99 23 0 15,-99-23-416-15,0 0-80 0,115 16 0 0,-115-16-16 16,0 0-240-16,101 19 0 0,-101-19 0 0,0 0 0 0,84 35 192 0,-84-35-48 16,0 0-16-16,78 45 0 0,-78-45 128 0,0 0 0 15,80 47 16-15,-80-47 0 0,0 0-32 0,87 40-16 16,-87-40 0-16,0 0 0 0,107 35-224 16,-107-35 128-16,0 0-128 0,120 26 0 0,-120-26 0 0,87 10 0 15,-87-10 0-15,0 0 0 16,118 4 0-16,-118-4 144 0,0 0-16 0,115-9 0 0,-115 9 160 0,0 0 32 15,110-12 0-15,-110 12 0 0,0 0-80 0,115-10-16 16,-115 10 0-16,0 0 0 0,115 0-32 0,-115 0 0 16,0 0 0-16,115 5 0 0,-115-5-64 0,0 0-128 15,101 0 176-15,-101 0-176 0,0 0 192 0,103-9-64 16,-103 9 0-16,0 0-128 0,110-19 128 0,-110 19-128 16,78-17 0-16,-78 17 0 0,75-16 0 0,-75 16 0 0,0 0 0 0,115-19 0 15,-115 19 0-15,0 0 0 0,110-12 0 0,-110 12 0 31,0 0 192-31,101-6-192 0,-101 6 192 0,0 0-192 0,103-3 224 0,-103 3-64 0,0 0-16 0,106-5 0 16,-106 5-144-16,0 0 0 0,114 0 0 0,-114 0 0 16,0 0 0-16,106 0 0 0,-106 0 0 0,0 0 0 15,97 3 0-15,-97-3 0 0,0 0 0 0,0 0 0 16,96 2 0-16,-77-2 0 0,-19 0 0 0,0 0 0 16,0 0 0-16,0 0 0 0,0 0 0 0,84-14 0 15,-70 10 0-15,2 3 0 0,-1-6 0 0,-15 7 0 0,0 0 0 0,0 0 0 16,91-25 128-16,-91 25-128 0,0 0 0 0,73-29 0 15,-73 29 0-15,0 0 0 0,75-32 0 0,-75 32 0 16,0 0 0-16,65-34 0 16,-48 21 0-16,-3 3 0 0,-2-2 0 0,-1-2 0 0,1 0 0 0,-4-4 0 15,1-3 0-15,2 2 0 0,1-2 0 0,2-1 0 16,1-1 0-16,1-1 0 0,0 5 0 0,-2-2 0 16,3-2 0-16,-8 6 0 0,1-4-288 0,-1 5 16 15,-2-1 0-15,-7 1 0 16,0 2-192-16,-7 0-48 0,-2 2 0 0,-1 1 0 0,-7 3 256 0,-4-4 64 15,1 3 0-15,-2 0 0 0,-3 0 192 0,1 1 0 16,0 3 0-16,-1-4 0 0,4 0 304 0,-1-3 0 0,-3 3 0 0,3 0 0 16,2-1-16-16,-2-2 0 0,1 1 0 0,0-4 0 15,2 1-64-15,-2-4-16 0,0 1 0 0,-2-6 0 16,4-3-32-16,2 0-16 0,-6-5 0 0,2-1 0 16,2-2-32-16,-2-7-128 0,-2 7 192 0,-3-1-64 15,0 0-128 1,-5 4 0-16,-4 4 0 0,-5 5 128 0,0 4 64 0,-4 1 0 0,1 7 0 0,-1-6 0 15,2 5 112-15,4-1 16 0,1 2 16 0,-1-2 0 16,0-1-144-16,1 5-16 0,-3-6-16 0,0 3 0 16,2-1-160-16,-4 3 0 0,-2-3 0 0,1 3 0 15,-6-4-128-15,-3 4-16 0,-1-5 0 0,4 2 0 16,1 3-128-16,-1-5-32 0,0 5 0 0,0 1 0 16,0 2 144-16,1 1 32 0,-3 2 0 0,1 3 0 0,-3 5 128 0,-4-2 0 15,-6 6 0-15,2 0 0 0,-2 0 0 0,2 4 0 16,0 1 0-16,-1 7 0 0,-5 5 0 0,1 2 0 15,2-2 0-15,-2 4 0 0,-1-2-192 0,-1 3 32 16,-1 2 16-16,2-1 0 0,10-4 144 0,-8 6-160 16,3 1 160-16,-1 0-160 15,5-4-400-15,-6 1-80 0,1 3 0 0,-8-4-16 16,-2-1-96-16,-1-3-16 0,6 0 0 0,2-1 0 0,0 2 320 0,3 1 48 16,-3 3 16-16,0-1 0 15,-4 4-1072-15,-5-4-208 0</inkml:trace>
  <inkml:trace contextRef="#ctx0" brushRef="#br0" timeOffset="30221.41">3074 9275 7359 0,'0'-2'656'0,"0"-1"-528"16,1 3-128-16,3 0 0 0,-1-4 0 0,2-1 192 16,4 0-192-16,2-7 192 15,6-1-880-15,4-6-160 0,-2 2-48 0,-1-1 0 0,-3 4 704 0,-1 2 192 0,-2 2 0 0,-3-2 0 16,-2 8-128-16,0-1 128 0,-5 1 0 0,1 3 0 15,-3 2 0-15,4-1 0 0,-4 4 128 0,0 1-128 16,-4 4 848-16,1 0 64 16,1 4 16-16,-5 0 32 0,2 1-48 0,0 3 0 15,-1 0 0-15,3 6 0 0,-1-2-208 0,3 2-32 0,-3-1-16 0,4 4 0 16,-3 1-320-16,1-1-64 0,2 0-16 0,0 0 0 16,-4-3 0-16,4-1-16 0,0 4 0 0,0 0 0 15,0-3 208-15,4 0 32 0,-4 1 16 0,2-1 0 16,1 3 256-16,1-7 48 0,-3 2 16 0,3 2 0 0,-1-1 176 0,3 4 32 15,-1-3 16-15,0 1 0 0,2-1-240 0,2 0-48 16,-1-1-16-16,1 3 0 16,0-1-304-16,0 0-64 0,5 3-16 0,-2-3 0 0,3 0-160 0,1-1-48 15,3 3 0-15,2-7 0 0,-2 2-144 0,-19-21 0 16,0 0 0-16,74 49 0 0,-74-49 0 0,0 0 0 16,0 0-128-16,97 54 128 0,-97-54 0 0,0 0 0 15,0 0 0-15,96 47 0 0,-96-47 0 0,0 0 0 16,0 0 0-16,108 37 0 0,-108-37 0 0,0 0 0 15,92 26 0-15,-92-26 0 0,0 0 0 0,114 14 0 16,-114-14-144-16,94 7 144 0,-94-7-256 0,104 1 64 16,-104-1 16-16,91 9 0 0,-91-9 16 0,0 0 0 0,131 21 0 0,-131-21 0 15,0 0 32-15,118 23 0 0,-118-23 0 0,92 17 0 16,-92-17 128-16,103 14 0 0,-103-14 0 0,110 9-128 16,-110-9 128-16,106 8 0 0,-106-8 0 0,98 9 0 15,-98-9-128-15,96 4 128 16,-96-4-128-16,97 5 128 0,-97-5-192 0,112-4 32 0,-112 4 16 0,131-7 0 15,-131 7 144-15,132-12 0 0,-132 12 0 0,120-12 128 16,-120 12-128-16,115-14 0 0,-115 14 0 0,117-12 0 16,-117 12 0-16,126-9 0 0,-126 9 0 0,135-5 0 15,-135 5 0-15,119-5 0 0,-119 5 0 0,103-4 128 16,-103 4 16-16,96 0 16 0,-96 0 0 0,94 0 0 16,-94 0-160-16,101-2 0 0,-101 2 0 0,106-7 128 0,-106 7-128 15,110-10 0-15,-110 10 0 0,94-12 0 0,-94 12 0 0,87-12 0 16,-87 12 0-16,87-14 0 15,-87 14 0-15,89-14 0 0,-89 14 0 0,92-21 0 0,-92 21-128 0,107-18 128 16,-107 18 0-16,109-17 0 0,-109 17 0 0,98-5 0 16,-98 5 0-16,92-5 0 0,-92 5 0 0,88 3 0 31,-88-3 0-31,90 2 0 0,-90-2 0 0,100 8 0 0,-100-8 0 0,106 14 0 0,-106-14 0 0,108 13 0 16,-108-13 0-16,96 14 0 0,-96-14 0 0,0 0 0 15,123 15 0-15,-123-15 0 0,88 2 0 0,-88-2 0 16,88-5 0-16,-88 5 0 0,101-9 0 0,-101 9 240 0,110-12-64 15,-110 12-16-15,101-9 32 0,-101 9 16 0,91-10 0 0,-91 10 0 16,0 0-80-16,118-9 0 16,-118 9-128-16,0 0 192 0,110-9 32 0,-110 9 0 0,0 0 0 0,110-5 0 15,-110 5 176-15,0 0 48 0,110 0 0 0,-110 0 0 16,0 0-192-16,111 5-16 0,-111-5-16 0,0 0 0 16,96 2-224-16,-96-2 0 0,0 0 0 0,99-7 0 15,-99 7 0-15,0 0 0 16,105-24 0-16,-105 24 0 0,75-26 0 0,-75 26 0 0,70-32-144 0,-70 32 144 15,73-26-160-15,-73 26 160 0,0 0-160 0,99-28 160 16,-99 28-128-16,0 0 128 0,94-21 0 0,-94 21-144 0,0 0 144 16,84-14 0-16,-84 14 0 0,0 0 0 0,82-8 0 0,-82 8 128 15,0 0-128-15,97-13 0 0,-97 13 0 0,0 0 0 16,103-13 0-16,-103 13 0 0,0 0-128 0,105-9 128 16,-105 9-128-16,0 0 128 0,106 0 0 0,-106 0 0 31,0 0 0-31,94 9-128 0,-94-9 128 0,0 0 0 0,0 0 0 0,113 26 0 0,-113-26 0 0,0 0 144 15,86 8-144-15,-86-8 0 0,0 0 0 0,106-5 0 16,-106 5 0-16,0 0 0 0,119-9 0 0,-119 9 0 16,87-3 0-16,-87 3 0 0,94 0 0 0,-94 0 0 31,90 5-144-31,-90-5 144 0,0 0 0 0,110 30-128 16,-110-30 128-16,0 0 0 0,94 57 0 0,-94-57 0 0,67 46 0 0,-67-46 0 15,0 0 0-15,101 38 0 0,-101-38 0 16,0 0 128-16,123 12-128 0,-123-12 0 0,94-9 0 0,-94 9 0 15,95-15 0-15,-95 15 0 0,85-18 0 0,-85 18 0 16,78-24-192-16,-78 24-16 0,81-30 0 0,-81 30 0 16,83-26-48-16,-83 26 0 0,93-28 0 0,-93 28 0 15,101-29 256-15,-101 29 0 0,111-35 0 0,-111 35 0 16,101-35 0-16,-101 35 0 0,93-31 0 0,-93 31 0 16,78-28 0-16,-78 28 0 0,71-21 0 0,-71 21 0 15,0 0 0-15,93-26 0 0,-93 26 192 0,0 0-192 16,90-23 288-16,-90 23-48 0,0 0-16 0,105-17 0 0,-105 17-224 15,78-14 0-15,-78 14 0 0,75-12 0 16,-75 12-384-16,0 0-64 16,89-9 0-16,-89 9-16 0,0 0-464 0,79-23-96 0,-79 23 0 0,0 0-16 0,76-31 640 0,-76 31 128 15,56-23 16-15,-56 23 16 0,59-33 240 0,-59 33 0 16,70-36 0-16,-70 36 0 0,78-44 0 0,-78 44-144 16,82-44 144-16,-82 44-192 15,82-40-288-15,-82 40-64 0,72-36-16 0,-72 36 0 16,61-39 192-16,-33 22 48 0,-28 17 0 0,60-40 0 0,-60 40 64 0,55-40 32 15,-55 40 0-15,55-44 0 0,-29 22 224 0,-26 22 0 16,49-37 0-16,-49 37-144 0,49-38 144 0,-49 38 0 16,45-35 0-16,-45 35-128 0,40-31-64 0,-22 13 0 0,-1 1 0 15,-1-1 0-15,0-4 192 0,-1-1 0 0,-1 1 0 0,-5-3-128 16,1 2 128-16,-3 1 0 0,-3 1 0 0,-4 2 0 16,-2-2 0-16,-7 3 0 0,-1 5 0 0,-4 0 0 15,-9 5 0-15,-3 1 0 0,-3 0 0 0,-3 1 0 16,-3 3 272-16,-3 1-16 0,0-1 0 0,-4 3 0 15,2-4-64-15,-4 4-32 0,-1 0 0 0,-4 0 0 16,-8 0-160-16,-4 4-192 0,-6-1 32 0,-9-1 16 16,-3 1-48-16,-4 3-16 0,4-3 0 0,1 1 0 15,1-3-112-15,-1-1 0 0,3 0-16 0,-9-1 0 16,-1-3 336-16,-4 1 0 0,2 1 0 0,0-2 0 16,5-1 0-16,0-2 0 0,2 6 0 0,-18-3 0 0,-8 4 0 0,-2 4-176 15,0 1 176-15,1 3-128 0,-1 1-64 0,-7 5 0 16,-5 0 0-16,-2 2 0 0,11 1 192 0,-4-3 176 15,5 3-48-15,-5-3 0 0,-9 0 208 0,6 2 48 16,3-2 0-16,1-4 0 0,6-1-96 0,-8 0-16 16,-10 3 0-16,2 0 0 0,9-1-272 0,-8-4 0 15,4 0 0-15,-10-7 0 0,-7 0 320 0,6-7-64 16,6-2 0-16,4-7 0 0,-2 2 544 0,-7-3 96 16,-7 3 32-16,3 0 0 0,8-3-320 0,-6-1-64 15,-3 3-16-15,0 1 0 0,8 3-304 0,-4-5-64 16,1 6-16-16,-9-6 0 0,-1 6 464 0,4-2 96 0,5 1 0 15,4-1 16-15,-1-2-208 0,-4-2-32 0,-1 6-16 16,3 1 0-16,2 1-464 0,-2-1 128 0,-9 4-128 0,2-2 0 31,4 5-304-31,8-2-96 0,0 1-32 0,-8 1 0 0,-1 2 240 0,1 2 32 0,5 5 16 0,-2 2 0 16,2-1-112-16,-2 1 0 0,3 2-16 0,6-3 0 16,5 1 272-16,2-4 0 0,1-1 0 0,1-1 0 15,6-1 0-15,2-2 192 0,7 0-16 0,-1 0-16 16,-1 3-400-16,-3-3-80 0,-5 9 0 0,5 0-16 15,5 3-240-15,4 4-32 0,3 10-16 0,-7 12 0 0,-2 14 816 16,4 11 144-16,-2 8 48 0,8 17 0 0,0 9 240 0,8 1 48 16,5 6 16-16,0 2-8672 15,-1 9-1728-15</inkml:trace>
  <inkml:trace contextRef="#ctx0" brushRef="#br0" timeOffset="33093.54">18215 8864 12895 0,'-11'-5'1152'0,"4"1"-928"0,4 4-224 0,3 0 0 15,0 0 176-15,-4 0-16 16,-1 0 0-16,-7 0 0 0,-4 5-432 0,-1 4-96 0,0 5-16 0,-4 3 0 16,0 4-160-16,2 7-32 0,-4-2-16 0,-3 4 0 15,3 5 592-15,-7 0 288 0,3 1-32 0,0 1 0 0,-4-2 656 0,1-1 128 16,1 1 32-16,1 0 0 0,2-4 224 0,3 4 48 16,0 2 16-16,6-4 0 0,3 0-464 0,2-3-112 15,3 5-16-15,2-8 0 16,5 5-272-16,6-6-64 0,6-5-16 0,4-2 0 0,-14-19-416 0,0 0 128 15,88 43-128-15,-88-43 0 0,83 18 0 0,-83-18-144 16,93 14 0-16,-93-14 0 16,0 0-416-16,123 21-80 0,-123-21 0 0,0 0-16 15,119 14-176-15,-119-14-16 0,0 0-16 0,111 12 0 0,-111-12 608 0,84 14 256 16,-84-14-192-16,94 17 192 0,-94-17 128 0,99 26 160 16,-99-26 32-16,98 32 0 0,-98-32 416 0,92 29 96 15,-92-29 0-15,94 33 16 0,-94-33-384 0,105 42-80 0,-105-42 0 16,120 51-16-16,-120-51-240 0,140 52-128 0,-140-52 160 0,137 40-160 15,-137-40 0-15,129 23 0 0,-129-23 0 0,136 12 0 16,-136-12 240-16,146 5 48 0,-67-5 16 0,1-2 0 16,-2-5-64-16,-78 7-16 0,138-14 0 0,-138 14 0 15,131-17 144-15,-131 17 16 16,137-14 16-16,-137 14 0 0,150-14-144 0,-75 7-16 0,-75 7-16 0,141-9 0 16,-141 9-224-16,133 0 0 0,-133 0 0 0,136 7 0 15,-136-7 0-15,148 14 0 0,-66-5-160 0,-82-9 160 16,143 9-128-16,-143-9 128 0,130 0-128 0,-130 0 128 15,128-9-240-15,-128 9 48 0,139-9 0 0,-64 4 0 16,3-2-80-16,-3-2-16 0,-75 9 0 0,131-19 0 16,-131 19-112-16,117-21-32 15,-117 21 0-15,113-17 0 0,-113 17 192 0,110-10 48 0,-110 10 0 0,115-7 0 0,-115 7 192 0,115-6 0 16,-115 6 0-16,99 0 0 0,-99 0 160 0,99-1-160 16,-99 1 128-16,102-4-128 0,-102 4 256 0,115-3-48 15,-115 3 0-15,123-2 0 0,-123 2-80 0,134-12 0 16,-134 12-128-16,122-18 192 0,-122 18-192 0,110-26 0 15,-110 26-144-15,115-28 144 16,-115 28-288-16,120-26 32 0,-120 26 16 0,128-26 0 0,-128 26-48 0,118-26-16 16,-118 26 0-16,98-21 0 0,-98 21 304 0,85-9 0 15,-85 9-128-15,84-5 128 0,-84 5 0 0,92 0 0 16,-92 0 0-16,105 5 0 0,-105-5 128 0,118 7-128 16,-118-7 176-16,117 2-176 0,-117-2 0 0,106-5 0 0,-106 5 0 15,101-9 0-15,-101 9 0 0,101-10 0 16,-101 10 0-16,105-13 0 0,-105 13 0 0,106-3 0 0,-106 3 0 0,103-5 0 15,-103 5 0-15,96 0 0 0,-96 0 0 0,89 5 0 16,-89-5 128-16,87 3-128 0,-87-3 144 0,85 9-144 16,-85-9 192-16,96 14-64 0,-96-14-128 0,103 23 192 15,-103-23-192-15,108 21 0 0,-108-21 128 0,99 8-128 16,-99-8 0-16,96-5 0 0,-96 5 0 0,96-17 0 16,-96 17 0-16,103-21 0 15,-103 21-128-15,106-23 128 0,-106 23-304 0,115-14 0 0,-115 14 0 0,115-3 0 16,-115 3 16-16,98 12 0 0,-98-12 0 0,94 36 0 15,-94-36 128-15,97 61 32 0,-97-61 0 0,98 81 0 16,-98-81-256-16,98 78-32 0,-98-78-16 0,101 45 0 0,-101-45 208 0,95 26 32 16,-95-26 16-16,91 26 0 0,-91-26 176 0,87 35 0 15,-87-35 0-15,84 28 0 16,-84-28 0-16,84 12 0 0,-84-12 128 0,94 6-128 0,-94-6 384 0,104 3 16 16,-104-3 0-16,110 2 0 0,-110-2-48 0,101 9-16 15,-101-9 0-15,103 8 0 0,-103-8-336 0,101 4 144 16,-101-4-144-16,106-14 0 15,-106 14-256-15,101-21-144 0,-101 21-48 0,98-18 0 0,-98 18 576 0,92-13 96 16,-92 13 32-16,75-9 0 0,-75 9 384 0,0 0 64 16,101-9 32-16,-101 9 0 0,0 0 80 0,108-14 16 15,-108 14 0-15,82-12 0 0,-82 12-560 0,89-17-96 0,-89 17-32 16,92-23 0-16,-92 23-144 0,96-26-144 0,-96 26 144 0,91-35-208 16,-91 35-144-16,78-40-32 0,-78 40 0 0,70-37 0 15,-70 37 144-15,66-38 32 0,-66 38 0 0,63-35 0 16,-63 35 208-16,63-33 0 0,-63 33 0 0,61-33 0 15,-61 33 0-15,55-31 0 16,-55 31 0-16,54-32 0 0,-54 32 0 0,53-26 0 0,-53 26 0 0,0 0 0 16,71-35 224-16,-71 35-16 0,47-31 0 0,-47 31 0 15,49-31-208-15,-49 31 128 0,51-40-128 0,-51 40 0 16,47-40-464 0,-47 40-192-16,41-48-48 0,-23 26 0 0,-18 22-48 0,29-35-16 0,-18 21 0 0,-4 2 0 15,-2 3 640-15,-5-1 128 0,4 1 0 0,-4 0 0 16,0 4 592-16,0-2 112 0,1 2 32 0,1-4 0 0,3 0-96 0,-1 1 0 15,3-4-16-15,1-2 0 0,5 0-624 0,-1-4-336 16,2 1 32-16,-2-4 16 16,2 5-816-16,-5-1-176 0,-1-4-16 15,-2 4-16-15,-6 3 368 0,-4 0 80 0,-1 1 16 0,-4 1 0 0,-3 4 848 0,-4-3 0 16,-1 2 0-16,-4 1 192 0,0 3 704 0,-3-2 160 31,-3 1 32-31,-4 1 0 0,-2-2-512 0,-4 5-80 0,-1-1-32 0,-4-1 0 16,-1 4-848-16,-6 0-160 0,-2 0-32 0,1 0-16 15,-2 0-336-15,-1-1-64 0,1 1-16 0,1-4 0 0,-1 4 528 0,0-5 96 16,0 5 32-16,-4-4 0 0,4-1 352 0,-9 2 0 0,-9 1-144 0,2-1 144 16,-7 3 240-16,2 0 96 0,0 0 32 0,3 0 0 15,-2-4 336-15,3 2 80 16,-6-5 16-16,-9 2 0 16,-3 2-368-16,-5-3-80 0,-1 1-16 0,-1-2 0 15,0 2-336-15,-2-4 0 0,-1 4-160 0,-8 0 160 31,-1 1-496-31,5 1 16 0,7 3 0 0,7-9 0 0,6 4 480 0,-2-4 288 0,1 1-32 0,-7-1-16 16,4 9-240-16,-6-4 144 0,6 4-144 0,1 0 128 16,-5 0-768-16,-3 4-176 0,-9 1-16 0,-2-1-16 15,4 4 848-15,-1 1 0 0,4 0 0 0,4-4 0 16,0 2 656-16,-2 2 48 0,-6-2 16 0,6 1 0 0,2 1-720 16,3 0-368-16,-3-6 48 0,-1 2 0 15,-4 4-944-15,-10-2-176 0,3-2-32 0,1 4-16 16,7-4 576-16,7-5 112 0,6-5 32 0,-1 0 0 0,-5-2 1024 0,5-2 224 15,1 0 32-15,8-1 16 0,2 1-336 0,1 0-192 16,1 3 192-16,-9 6-192 16,-2-2-832-16,-7 4-256 0,0 1-64 0,9 2-16 0,1-1 912 0,-1-1 256 15,2-1 0-15,1 1 0 0,0 1 928 0,-3-2 272 16,0 5 48-16,2-6 16 0,6 3-432 0,3-1-96 16,1-3-16-16,1 0 0 0,6-3-720 0,-3-2-384 15,-4-2 32-15,2-2 16 16,-7 0-464-16,5 4-96 0,-2-4 0 0,7-1-16 15,6 1 272-15,-1 0 64 0,1 1 16 0,-8 4 0 0,6 1 560 0,-11 3 0 0,-1 3 0 0,-4 2 0 16,5 2 496-16,4-5 0 0,5 2 0 0,0-1 0 16,3-1-240-16,-1-2-64 0,7-2 0 0,-6-5 0 31,3 5-496-31,-3-5-96 0,2 2-32 0,4 2 0 16,-4-2-720-16,2-1-128 0,0-1-48 0,2 2 0 0,0-4 1040 0,-4 4 288 0,0 0 0 0,-1-2 0 15,-4 5-832 1,-2-1-64-16,-5 3 0 0,5-4-16 0,6 4 1616 0,-1 0 336 0,1 4 64 0,-1-8 16 15,4 4-512-15,2 0-96 0,0 0-32 0,-6-1 0 16,2-3-480-16,-3 4 0 0,-5 0 0 0,4 0 0 16,3 0-192-16,-1 0-64 0,3 0 0 0,1 0 0 0,-4 4-64 15,1-3-32-15,-1-1 0 0,-1 0 0 0,0 0 352 0,-2-1 128 16,0-3 0-16,1 1 0 0,3 3 448 0,5-6 96 16,3 1 16-16,0-2 0 0,-1-2-688 0,-1-1 0 15,4 5 0-15,-4-2 0 0,1 2-192 0,-6 5-96 16,-5 5-16-16,-2 2 0 0,2 7 304 0,0 0 176 15,4 8-32-15,-4-1 0 0,7-2 48 0,2 6 16 16,3-3 0-16,0 4 0 16,9-3-576-16,2 0-112 0,6 3-32 0,1-12 48 0</inkml:trace>
  <inkml:trace contextRef="#ctx0" brushRef="#br0" timeOffset="64423.35">29388 12342 3679 0,'7'-7'320'0,"-3"-2"-320"0,1 4 0 0,-2 2 0 0,3-2 0 0,-1-1 128 16,4-9-128-16,3-5 0 0,5-6-224 0,-1 4-112 15,-4-1-32-15,-3 6 0 0,-6 1 608 0,-3 7 112 16,-3 1 32-16,-2 2 0 0,-2 1 704 0,-2 2 160 16,-1 3 32-16,1 0 0 0,-3 0 192 0,1 3 32 15,-1 2 16-15,-2 4 0 0,0 0-736 0,-2 3-144 16,2 2-16-16,-3 0-16 0,-2 3-416 0,0 6-64 15,0-2-128-15,-2 5 176 0,1 2 112 0,-2 3 32 16,1 4 0-16,0 3 0 0,-3 6 192 0,3 1 64 0,-5 0 0 0,3 6 0 16,-3-6-64-16,3 4-16 0,-3 0 0 0,3-1 0 15,-3-1-208-15,3-1-32 0,-3 3-16 0,2 3 0 16,0 0-16-16,-3-3 0 0,1 5 0 0,-3-2 0 31,3 0-96-31,-2 1-128 0,1-5 176 0,1-2-176 0,4 2 160 0,-1 1-160 0,-3 0 128 0,3-2-128 16,-1 5 0-16,1-1 0 0,1 1 0 0,-5 0 0 15,5 6 0-15,-8-1 0 0,4 1 0 0,-2-1 0 16,-2 4 0-16,3-3 0 0,-3-1 128 0,2-3-128 16,-3 2 0-16,-1-4 0 15,3 2 0-15,-3-2 0 0,1-1 0 0,1 1 0 0,3 0 0 0,0 1 0 16,1-8 0-16,0 4 0 0,3-1 0 0,1-1 0 0,1-3 0 0,3-2 0 16,-1 6 0-16,2-4 0 0,-1 5 0 0,1-6 0 15,0 4 0-15,-4-1 0 0,1-3 0 0,3 2 0 16,-4-4 0-16,2 0 0 0,2-1 0 0,-1-3 0 15,2-2 0-15,-1 3 0 0,1-5 0 0,-1 2 0 16,1-4 0-16,1-1 0 0,-1 1 0 0,2 4 0 16,0 0 0-16,-3 2 0 0,1-3 0 0,0 5 0 15,-1 1 0-15,-1 0 0 0,1 0 0 0,-4 0 0 16,4 0 0-16,-1-5 0 0,2 0-160 0,1-4 160 16,-3-1-208-16,3-2 80 0,2-6 128 0,0 4 0 15,-5-3-144-15,4 1 144 0,2-1 0 0,-2 0 0 0,2-1 0 16,3-1 128-16,-3 2 0 0,1-6 0 0,3 4 0 0,1-3 0 31,0-3-128-31,3-3 0 0,-3 1 0 0,6-3 0 16,1-3 0-16,1-2 0 0,1 1 0 0,3-6 0 15,1 3-208-15,2-3-32 0,4 0 0 0,-3-3 0 32,5 3-464-32,-2-2-112 0,2-2-16 0,4 4 0 15,-18 0 336-15,0 0 64 0,0 0 16 0,97 14 0 0,-97-14 416 0,0 0 0 0,107 32 0 0,-107-32 0 16,0 0 0-16,127 26 0 0,-127-26 0 0,92 8 0 15,-92-8 272-15,98 4-16 0,-98-4 0 0,110 0 0 16,-110 0 112-16,134-4 16 0,-134 4 0 0,157-8 0 0,-157 8-80 16,149-18-16-16,-149 18 0 0,138-14 0 0,-138 14 192 0,141-17 32 15,-61 8 16-15,7 1 0 0,1-1-208 0,-3-2-32 16,-85 11-16-16,153-15 0 0,-153 15 0 0,152-11 0 16,-68 3 0-16,8-1 0 0,2-3 48 0,0-2 0 15,-5 1 0-15,0 3 0 0,-4-2 128 0,11-2 48 16,9 2 0-16,1 1 0 0,2 3-176 0,-3-1-48 15,-4 2 0-15,-4-2 0 0,-1 2-272 0,5 0 0 16,7-1 0-16,-3 8 0 0,-13 0 0 0,-1 3 0 16,-1-3 0-16,3 0 0 0,-3 3 224 0,1-3-64 15,-91 0-16-15,158-3 0 0,-158 3 368 0,133-9 64 16,-133 9 0-16,115-8 16 0,-115 8-144 0,106-14-16 0,-106 14-16 16,115-18 0-16,-115 18-208 0,110-14-32 0,-110 14-16 0,98-15 0 15,-98 15-160-15,78-23 0 0,-78 23 0 0,0 0 0 16,101-35 0-16,-101 35 0 0,0 0 0 0,77-31 0 15,-77 31 0-15,0 0 0 0,0 0 0 0,62-32 0 16,-55 27 0-16,-3-2 0 0,-4 2 0 0,-4 0 0 16,-1-2 0-16,-3-2 0 0,-1 0 0 0,-9-1 0 15,3-2 0-15,-4 3 0 0,-2-5 0 0,-4 2 0 16,-1 1-256-16,-4-1 0 0,1-2 16 0,-3-3 0 16,1 0 0-16,0-4 0 0,-6-2 0 0,2 0 0 15,-3-3 240-15,1 0 0 0,-1-2 0 0,1-1-144 0,3-3 272 0,-1-3 48 16,3 1 16-16,1-3 0 0,-2-3-192 0,0-4 0 15,7 6 0-15,-6-7 128 0,-1 0-128 0,0-2 128 16,0-2-128-16,2-4 128 0,-3 3 144 0,5-2 32 16,-3-4 0-16,-1 5 0 0,0-1-176 0,-5 0-128 15,1 3 192-15,-4 0-192 0,2 2 0 0,1 2 0 16,-2 0 0-16,1 1 0 0,3 1 0 0,1-1 0 16,4 4 0-16,1 0 0 0,2 2 288 0,2-2 0 15,-4 0 0-15,4 0 0 0,4 3-32 0,-1-1-16 16,-3-2 0-16,3 5 0 0,0 0-240 0,-1-2 128 15,1-1-128-15,-1 3 0 0,3-5 224 0,-5 5-48 16,3-1-16-16,-3-3 0 0,4 3-32 0,-1-2-128 0,2 4 192 16,-2-4-64-16,-1 3-128 0,-1-1 192 0,1 1-192 0,0 0 192 15,-2 0-192-15,-1-1 160 0,3 4-160 0,-4-6 160 16,2 3-160-16,0-1 0 0,0-3 0 0,1 3 128 16,4-3 128-16,4-2 0 0,0-1 16 0,-1-7 0 15,4 0-144-15,-1 0-128 0,1 1 144 0,0-1-144 16,0 0 0-16,-4 2 0 0,4 7 0 0,-3-5 0 15,-4 6 0-15,2-1 0 0,-2 6 0 0,-2-3 0 16,-3 6 0-16,3 1 0 0,-3 2 0 0,-3 2 0 16,3 3 240-16,-2 2-48 0,2 1-16 0,-2 6 0 15,3-4-48-15,3 4-128 0,-1 0 192 0,0-1-64 16,6 1-128-16,1-4 0 0,2 1 0 0,2 3 0 0,3-3 0 0,2-1 0 16,4 1 0-16,-1 3 0 0,4-4-224 0,0 1 32 15,0-2 0-15,4-2 0 16,-2 3-624-16,5-1-112 0,-4 4-32 0,6 1 0 15,0 2-1696-15,1 1-352 0</inkml:trace>
  <inkml:trace contextRef="#ctx0" brushRef="#br0" timeOffset="68558.87">27477 15690 2991 0,'-11'5'0'0,"8"-5"128"0,-2 3-128 0,1-3 160 0,4 0-160 0,0 0 0 0,0 0 0 0,-3-3 0 15,-1 3 560-15,2-4 80 0,-5 3 0 0,6 1 16 16,-5-4-368-16,3 4-80 0,-2-5-16 0,1 2 0 16,1 1-16-16,-3-2-16 0,3 1 0 0,-2-2 0 15,-4 1-160-15,4 4 192 0,-4-2-192 0,0-1 192 16,1 3 64-16,-5 0 32 0,3 0 0 0,1 0 0 16,-3 3 160-16,2-1 48 0,-3 2 0 0,5 1 0 15,-4 2 144-15,3-2 48 0,-2 4 0 0,3-1 0 16,-1-2-256-16,0 2-48 0,1 1-16 0,-1 0 0 0,0 0-368 0,0-1 0 15,1 6 0-15,-1-5 0 16,4 5 128-16,-4-2-128 0,4 0 128 16,1-3-128-16,-1 1 832 0,2-1 80 0,3-4 32 0,-4 4 0 0,4-6-160 0,0 3-16 15,4-3-16-15,-4 2 0 0,0-5-368 0,1 4-64 16,3-1 0-16,-1-3-16 0,-1 0-304 0,2 0 160 16,-1 0-160-16,1 0 128 0,1-3-128 0,-4 3 0 15,3 0 0-15,-1 0 128 0,-1 0-128 0,0 0 0 16,3 0 144-16,-5 3-144 0,2-1 384 0,1-2 0 15,1 4 0-15,1 1 0 0,-1-2 208 0,-3 3 48 16,3-3 16-16,1 2 0 0,0 4-128 0,2-4-16 16,-2-1-16-16,2 1 0 0,0 2-224 0,2-5-32 15,0 5-16-15,0-6 0 0,-1 6-32 0,1-5-16 0,3 1 0 0,-3 1 0 16,1-2 48-16,-1 1 16 0,3 1 0 0,-3-3 0 16,1 3-240-16,1-2 176 0,-1 1-176 0,3 2 160 15,-3-1 112-15,2-4 32 0,2 0 0 0,2 0 0 16,0 0 112-16,-1-4 32 0,1 4 0 0,0 0 0 15,-4-1-144-15,2 1-32 0,0 0 0 0,-2 0 0 16,2 0-144-16,-4 1-128 0,1-1 144 0,-1 4-144 16,-1-1 144-16,0-1-144 0,-1 2 128 0,1-1-128 15,1-1 144-15,1-2-144 0,-1 3 160 0,3-3-160 16,-3 0 192-16,2 0-48 0,-1 0-16 0,-1 0 0 0,4 4 32 16,-5-4 0-16,5 0 0 0,-6 1 0 0,3-1 16 0,1 0 0 15,0 4 0-15,2-4 0 0,-2 0 0 0,2 0 0 16,0 0 0-16,2-4 0 15,0 3-176-15,1-6 192 0,4 2-192 0,-4 1 192 0,1-1-192 0,1 1 0 16,2-1 0-16,-2 2 128 0,-1 1-128 0,2-2 0 16,-2 4 0-16,-1 0 0 0,1 0 0 0,-1 0 0 15,2 0 0-15,2 0 0 0,-3 0 128 0,1-1-128 16,2 1 0-16,-2-4 128 0,2 1-128 0,-4 1 0 16,1-2 144-16,1 4-144 0,2-3 0 0,-4 3 0 15,1 0 0-15,-1 0 0 0,0 0 0 0,1 3 144 16,-18-3-144-16,0 0 0 0,0 0 256 0,0 0-64 15,89 14-16-15,-89-14 0 0,0 0 16 0,0 0 0 0,0 0 0 0,97 6 0 16,-97-6-64-16,0 0-128 0,0 0 192 0,101-20-64 16,-101 20-128-16,0 0 0 0,77-17 144 0,-77 17-144 15,0 0 0-15,0 0 128 0,92-21-128 0,-71 19 0 16,-7-1 128-16,7 3-128 0,-5-4 128 0,1 4-128 16,4-1 160-16,-2-3-32 0,-19 4-128 0,0 0 192 15,0 0-64-15,88-14-128 0,-88 14 176 0,0 0-176 16,0 0 0-16,87-17 0 0,-68 13 0 0,2-1 0 15,-4 2 0-15,1 1 0 0,-18 2 0 0,0 0 0 16,0 0 160-16,0 0-160 0,94-12 128 0,-77 12-128 16,1 0 160-16,-1 0-160 0,-17 0 192 15,0 0-192-15,0 0 144 0,0 0-144 0,101 0 0 0,-84 0 144 0,-17 0-144 0,0 0 0 16,0 0 0-16,0 0 0 0,102-9 0 0,-83 6 0 16,2 1 128-16,1-3-128 0,-3 1 0 0,6-5 0 15,-3 4 0-15,-2-2 0 0,1-2 0 0,-1 4 0 16,0 0 0-16,1-2 0 0,-21 7 0 0,0 0 0 15,0 0 0-15,76-19 0 0,-76 19 0 0,0 0 0 16,0 0 0-16,75-12 0 0,-75 12 0 0,0 0 0 16,0 0 0-16,0 0 0 0,99-5 0 0,-99 5 0 15,0 0 0-15,0 0 0 0,89-13 0 0,-89 13 128 16,0 0-128-16,0 0 0 0,86-8 128 0,-65 6-128 16,0-2 128-16,-21 4-128 0,0 0 0 0,0 0 128 0,80-8-128 15,-61 4 0-15,-19 4 0 0,0 0 0 0,0 0 128 0,0 0-128 31,92-10 0-31,-76 6 0 0,-16 4 0 0,0 0 128 0,0 0-128 0,0 0 160 0,80-8-160 0,-63 6 160 16,-17 2-160-16,0 0 128 0,0 0-128 0,0 0 128 16,86-16-128-16,-86 16 0 0,0 0 0 0,0 0 0 15,73-14 0-15,-73 14 0 0,0 0 0 0,0 0 0 16,72-21 0-16,-59 16 0 0,3 0 0 0,-2 1 0 16,4 4 0-16,-5-1 0 0,0-3 0 0,-3 4 0 15,4-3 0-15,-3 3 0 0,2 0 128 0,-4 0-128 16,5 0 0-16,-5 0 0 0,1 0 0 0,2 3 128 0,1 1-128 15,-3-3 0-15,6-1 0 0,-6 0 0 0,4 4 0 0,2-1 0 16,-2-1 0-16,0 2 0 0,-14-4 0 0,0 0 0 16,0 0 0-16,0 0 0 0,87 1 0 0,-87-1 0 15,0 0 0-15,0 0 0 0,84-7 0 0,-84 7 0 16,0 0 0-16,0 0 0 0,85-7 0 0,-85 7 0 16,0 0 128-16,0 0-128 0,87 0 0 0,-87 0 0 15,0 0 0-15,0 0 0 0,85 4 0 0,-85-4 0 16,0 0 0-16,0 0 0 0,88-4 0 0,-88 4 0 15,0 0 0-15,0 0 0 0,0 0 0 0,92-10 0 16,-75 6 0-16,-3-1 0 0,-14 5 0 0,0 0 0 16,0 0 0-16,70-21 0 15,-53 16 0-15,-17 5 0 0,0 0 0 0,0 0 0 0,84-31 0 0,-84 31 0 0,0 0 0 0,63-26 0 16,-63 26 0-16,0 0 0 0,49-27 0 0,-37 19 0 16,0 3 0-16,2-2 0 0,-4-2 0 0,3 0 0 15,-3 0 0-15,2 1 0 0,0-1 0 0,2-1 0 16,-1 1 0-16,-3-3 0 0,2 3 0 0,-1-1 0 15,-1-3 0-15,1 5 0 0,-3-6 0 0,1 5 0 16,1-3 0-16,1 1 0 0,-1-1 0 0,3 0 0 16,-5 1 0-16,1-1 0 0,0 4 0 0,-1-1 0 15,-1 0 0-15,0 4 0 0,-5 0 0 0,0-2 0 16,0 7 0-16,-4-5 0 0,0 5 0 0,0-2 0 16,2 2 0-16,-3 0 0 0,-1 0 0 0,3 0 0 15,1 0 0-15,-4 0 0 0,1 0 0 0,1 0 0 0,-5 0 0 0,0 2 0 31,4-2 0-31,-6 0 0 0,0 3 0 0,4-3 0 0,-4 2 0 0,-3-2 0 0,3 0 0 0,-1-2 0 16,1-1 0-16,-3 3 0 0,1-6 0 0,3 3 0 16,-3-2 0-16,3-1 0 0,-3-1 0 0,2-1 0 15,1 2 0-15,-3-2 0 0,2-1 0 0,3 4 0 16,-3-4 0-16,0 0 0 0,4 4 0 0,-4-4 0 16,0 3 128-16,4-3-128 0,-4 4 0 0,1-4 0 15,-1 5 0-15,0-4 0 0,1 2 0 0,-6 1 0 16,5 0 0-16,-5-2 0 0,2 5 0 0,3-5 0 15,-3 6 0-15,1-3 0 0,3 1 0 0,-1-3 0 16,-3 6 0-16,1-3 0 0,-1 3 0 0,0-2 0 0,2-1 0 0,-6 3 0 16,2 0 0-16,0 0 0 0,0 3 0 0,-3-1 0 15,1-2 0-15,0 3 0 0,-1-3 0 0,1 4 0 16,-1-2 0-16,-1 1 0 0,-1 2 0 0,2-1 0 16,-2-1 0-16,-1-1 0 0,5 2 0 0,-3 1 0 15,1-2 0-15,1-3 0 0,0 5 0 0,-1-5 0 16,0 0 0-16,-1 0 0 0,1 4 0 0,-1-4 0 15,-1 2 0-15,0-2 0 0,0 0 0 0,-4 0 0 16,1 0 0-16,1 0 0 0,-2 0 0 0,0 0 0 16,2 0 0-16,-5 0 0 15,4 0 0-15,-5 0 0 0,-2 3 0 0,1 1 0 0,-3 1-128 0,-3 0 128 0,3 4-160 16,0 0 160-16,3-1-208 0,-3 1 80 0,4 0 128 0,-2-1 0 16,1-2 0-16,2 2 0 0,-4-1 0 0,2-2 0 31,-1 4 0-31,1-4 0 0,2 2-128 0,-4-1 128 0,2-1-128 0,2-2 128 0,0 3 0 0,0-3-160 15,0-1 160-15,-1-2 0 0,1 0 0 0,0 0-128 16,2 0 128-16,-2 0 0 0,-1 0 0 0,-2 0-160 16,3 0 160-16,-2 0-128 0,2 0 128 0,-6 0 0 15,1 0 0-15,-2 0-128 0,0 0 128 0,-2 3 0 16,0 1 0-16,0-3 0 0,0 6 0 0,2-5 0 16,0 5 0-16,0-2 0 0,0 1 0 0,0 2 0 15,3-1 0-15,-5-2 0 0,4 1 0 0,0-1 0 16,-1 4 0-16,3-2-128 15,-3-2 128-15,1 4-128 0,-4-4 128 0,4 2-128 0,-4-2 128 0,3-2 0 0,1-1 0 0,1-2 0 16,2 4 0-16,-1-4 0 0,-3 0 0 0,3 0 0 16,1 3 0-16,-3-3 0 0,1 2 0 0,-1-2-128 15,-1 3 128-15,3-3 0 0,-1 2 0 0,2 2-128 16,0-1 128-16,0-1 0 0,0 1 0 0,1-3 0 16,0 6 0-16,-4-3-160 15,-2 2 160-15,-2-1 0 0,2 1-256 0,-5-2 64 0,1 1 16 0,2-2 0 16,0 1-32-16,4-3-16 0,0 4 0 0,-1-3 0 15,4-1 224-15,4 0-176 0,0-1 176 0,-1-3-160 16,4 1 160-16,-5 3-192 0,5-2 192 0,-1-2-192 16,2 4-80-16,-4 0-32 0,0 0 0 0,1 0 0 0,-1 0 160 0,1 0 144 31,0 4-208-31,-3-2 80 0,4-2 128 0,-3 3 0 0,1 1 0 0,-1-3 0 0,6 3 0 0,-7 1 0 16,3-1 0-16,1 1 0 0,1 4 0 0,0-4 0 15,-2 2 0-15,2-2 0 0,2 0 0 0,2 2 0 16,3-2 0-16,-4-1 0 0,6 1 0 0,2-1 0 15,-2-3 0-15,-2 3 0 0,1-1 0 0,1-1 0 16,2-2 0-16,-2 0 0 0,1 0 0 0,-3 0 0 16,2 3 0-16,-4-1 0 15,2 2 0-15,-1 1 0 0,2 2 0 0,-4 2 0 0,0 1 0 0,-1 2 0 16,1 2 0-16,-1 0 0 0,1 4 0 0,-2-1 0 16,-2-1 0-16,2-1 0 0,1 3 0 0,-3-1 0 15,0-1 0-15,-1-2 0 16,3 3-448-16,-4-3-48 0,-3 0-16 0,1-2 0 15,1-3-1136-15,-2 1-224 0</inkml:trace>
  <inkml:trace contextRef="#ctx0" brushRef="#br0" timeOffset="98388.11">29587 12264 13823 0,'2'0'1216'0,"3"-4"-960"15,-3 4-256-15,-1 0 0 0,1-1 0 0,2-3 128 0,-1 1-128 0,4-3 0 16,0-2-1088-16,-2-1-304 0,-1 0-64 0,-4 0-16 16,-4 1 592-16,-1-1 112 0,-4 4 32 0,1 0 0 15,-5 1 1424-15,1 1 272 0,2 3 64 0,-8 0 16 0,6 3 528 0,2-3 96 16,-8 5 32-16,4 2 0 0,2-1-400 0,-2-1-80 15,0 3 0-15,2 1-16 0,3 0-816 0,-5 0-176 16,6-1-16-16,-6 1-16 0,2 3-320 0,-1-1-64 16,3 3-16-16,-2 1 0 0,3-1 224 0,0 0-144 15,4-2 144-15,-2 2-128 0,5 0 544 0,2-2 112 16,4 1 32-16,1-5 0 0,4-2-304 0,-1-1-64 16,1 3-16-16,2-4 0 0,1-2-176 15,-2 1 0-15,6-3 0 0,-2-3 0 0,-2 3-368 0,4-9 48 16,1 4 16-16,1-4 0 0,3-1 304 0,-4-6-160 0,0 2 160 0,1 0-128 31,-1 0 128-31,-1-2 0 0,0-1 0 0,-4 3 0 0,2 2 0 0,-5-2 0 0,1 5 0 0,-3-1 0 16,0 1 0-16,0 2 0 15,-4-2 0-15,3 4 0 0,-6 2 0 0,0 1 0 0,0-2 0 0,0 4 0 16,0 0 0-16,-4 4 128 0,2-4 0 0,1 0 0 16,1 2 320-16,1-4 64 15,1 2 0-15,2 0 16 0,1-4-288 0,-2 4-64 16,3-3-16-16,-3 1 0 15,-1 2-480-15,1 0-112 0,-3 0-16 16,0 0 0-16,0 0 192 0,0 0 48 0,-3 0 0 0,1 0 0 0,2 0 432 0,-3 0 96 16,-3 0 0-16,3 0 16 0,-1 0 0 0,-1 2 0 15,0 1 0-15,0-3 0 0,1 4-336 0,-1-2 0 16,1-2-160-16,-1 3 160 16,3-3-1152-16,2 4-112 0,0-4-16 0,0 0-7904 0</inkml:trace>
  <inkml:trace contextRef="#ctx0" brushRef="#br0" timeOffset="101421.03">29577 12290 7359 0,'-6'5'320'0,"3"-5"80"0,-1 4-400 0,3-3 0 16,1-1 0-16,0 0 0 0,1 0 752 0,3 0 64 16,-4 0 16-16,3-1 0 0,-1-3-304 0,2 4-48 15,-3 0-16-15,1-3 0 16,0 1-848-16,1-2-160 0,-3 1-32 0,2-2-16 16,0 5 144-16,-1-6 16 0,3 3 16 0,-2 1 0 0,-1-1 720 0,5-1 144 15,-6-1 16-15,1 2 16 0,1 3 320 0,0 0 64 16,-2 0 16-16,0 0 0 0,-2 0-48 0,0 0-16 0,1 3 0 0,-3 2 0 15,-1-1 80-15,1 1 0 0,-1 4 16 0,0-4 0 16,2 2-80-16,-6-2 0 0,0 4-16 0,0 0 0 16,-1-1-176-16,1-3-48 0,1 4 0 0,-1 0 0 15,0 0-336-15,0-4-80 0,1 4-16 0,-1-6 0 16,2 2-160-16,-2 2 0 0,1-5 0 0,-1 5 0 16,0-2 0-16,2 0 0 0,-2-1 0 15,1 1 0-15,1-1 128 0,-2 1 0 0,0 0 0 0,2 2 0 16,4-2 224-16,-6 0 32 0,4 2 16 0,-2-1 0 15,2-1-192-15,-1 2-32 0,0-2-16 0,-1 4 0 16,0-4-160-16,1 4 0 0,-1-1 0 0,0-2 0 16,0 2 0-16,2 1 0 0,-3-2 0 0,2-2 0 0,-2 4 0 0,1 0 128 15,1 1-128-15,1-1 0 0,-4-1 256 0,2 1-48 16,2 0 0-16,0-2 0 0,2 2 240 0,-3-1 64 16,3-1 0-16,1 2 0 0,-1 0-80 0,3-2-16 15,-4 3 0-15,2-1 0 0,2 0-160 0,-3-1-16 16,1 1-16-16,0 0 0 0,1-1-32 0,1 1-16 15,-4 0 0-15,4-4 0 0,-2 4-32 0,1-1 0 16,-1-1 0-16,2 0 0 0,0 2 48 0,-4-2 0 16,3 2 0-16,-1-1 0 0,0 1-16 0,-1 0 0 15,1 0 0-15,0 1 0 0,0-1 48 0,2-1 16 16,0 1 0-16,0 0 0 0,-3 0-112 0,3-1 0 16,-2 1-128-16,1 1 192 0,1 3-192 0,-2-5 128 0,2 1-128 0,-4 0 0 15,4-1 192-15,0-2-48 0,4 1-16 0,-4-6 0 16,2 5 176-16,-1-3 16 15,4 2 16-15,-1-5 0 0,1 4-144 0,0-1-16 0,1-1-16 0,1 1 0 16,-2 3-160-16,0-3 0 0,2 2 144 0,-2 2-144 16,1-1 0-16,0-1 0 0,0 2 0 0,2-2 0 15,-2 0 0-15,1 0 0 0,0 4 0 0,1-5 0 16,1 4 0-16,3-2 0 0,-3 1 0 0,3-2 128 16,-1 0-128-16,3-1 0 0,1 1 128 0,-1-2-128 15,0 2 0-15,2 1 144 0,-2-3-144 0,3 2 0 16,-3-1 128-16,-2 1-128 0,2 4 0 0,0-6 0 15,-2 6 0-15,-1 0 0 0,1-4 0 0,-3 4 0 0,3-1 160 0,-2 1-32 16,3 0 0-16,-5-1 0 0,-2 1 16 0,2 0 0 16,-3 3 0-16,1-5 0 0,1 2-144 0,-4 3 160 15,2-3-160-15,-1-1 160 0,1-2-160 0,0 2 0 16,-1 1 0-16,1 0 0 0,0-4 0 0,-1 4 128 16,1-1-128-16,-2-1 0 0,3-1 0 0,-3 2 0 15,2 1 0-15,-1-4 0 0,1 2 128 0,0-2-128 16,2 1 0-16,-1-1 128 0,2-2-128 0,-3 3 128 15,4-3-128-15,-2 2 128 0,0-1-128 0,0-1 0 16,2-1 0-16,-6 1 0 0,3 3 0 0,-1-3 0 16,0 2 0-16,-2 4 0 0,1-5 0 0,1 1 0 0,-1 4 0 0,-3-4 0 15,3 3 0-15,-4 1 0 0,0-2 0 16,2 2 0-16,-2 0 0 0,0-1 0 0,0-1 0 0,-2 2 0 16,2 0 0-16,-4-1 0 0,3-1 0 0,-3 4 0 15,4-3 0-15,-5 1 0 0,5 0 0 0,-4 0 0 16,1 3 0-16,1-4 0 0,-1 3 0 0,-1-4 128 15,3 2-128-15,-5-1 0 16,3-1 144-16,-2 0-144 0,1-2 0 0,-1 1 0 0,1 1 0 0,-1-2 128 16,2 0-128-16,-3-1 0 0,-2 4 0 0,1-4 0 15,2 1 0-15,-1 0 0 0,-1-1 0 0,0 1 0 16,0 0 0-16,2-1 0 0,-4 4 0 0,2-2 0 16,1 1 0-16,-3-2 0 0,0 0 0 0,0 4 0 0,1-2 0 15,-1 1 0-15,0-1 0 0,1 0 0 0,-1-1 0 0,-3 2 0 16,3-3 0-16,-2 4 0 0,3-2 0 0,-1 2 0 15,0 0 0-15,1-2 0 0,-1 1 0 0,0 1 0 16,-3 0 0-16,2-1 0 0,1-1 0 0,2 2 0 16,-2-4 0-16,2 4 0 0,-2 0 0 0,1-4 0 15,-1 0 0-15,2 2 0 0,0-2 0 16,0 1 0-16,2-3 0 0,-4 2 0 0,4-1 0 0,-4 1 0 16,2-2 0-16,-1 3 0 0,1-3 0 0,3 2 0 15,-5-1 0-15,2 1 0 0,0-1 0 0,4 1 0 16,-2-2 0-16,-2-1 0 0,2 2 0 0,1 1 0 15,2-2 0-15,-1 1 0 0,-2-3 0 0,1 3 0 0,-1-1 0 0,1-1 0 16,-1 2 0-16,0 1 0 0,1-2 0 0,-3 3 0 16,2-3 0-16,0 2 0 0,0 1 0 0,-4-3 0 15,2 2 0-15,2 2 0 0,0-2 0 0,-2-1 0 16,1 1 0-16,1-1 0 0,0 1 0 0,-2-2 0 16,2-1 0-16,0 2 0 0,-4 1 0 0,0 2 0 15,0-2 0-15,1 0 0 0,-1 0 0 0,-3 4 0 16,3-2 0-16,0 2 0 0,4-4 0 0,-4 4 0 15,1-4 0-15,2 4 0 0,0-4 0 0,0 2 0 16,1-5 0-16,0 1 0 0,1 2 0 0,-4-1 0 0,2 5 0 0,-1-4 0 16,2-2 0-16,0 6 0 0,-4-4 0 0,1 4 0 15,-1-4 0-15,0 4 0 0,0 3 0 0,-3-3 0 16,2 3 0-16,-2-2 0 0,3 3 0 0,-2-3 0 16,-1 2 0-16,3 2 0 15,-3 2 0-15,2-6 0 0,-2 2 0 0,1-1 0 0,2 1 0 0,1-3 0 16,-1-1 0-16,0 5 0 0,1-5 0 0,-1 1 0 15,0-2 0-15,0 2 0 16,1-1 0-16,-1 1 0 0,0 0 0 0,1-2 0 0,2 2 0 0,-2-1 0 16,1-1 0-16,-2 2 0 0,2 0 0 0,0-1 0 15,2 1 0-15,-2 0 0 0,2 0 0 0,-1-1 0 0,3 1 0 0,1 0 0 16,-1-1 0-16,3-2 0 0,-4 2 0 0,4 1 0 16,4 0 0-16,-4-2 0 0,0-2 0 0,0 4 0 15,3-1 0-15,-3-2 0 0,2 2 0 0,-2 1 0 16,3 0 0-16,-3 3 0 0,0-3 0 0,0 1 0 15,0-1 0-15,0 3 0 0,0-2 0 0,0-1 0 16,4 3 0-16,-4-3 0 0,2 1 0 0,1-1 0 16,-3 0 0-16,4 0 0 0,-3-1 0 0,3-1 0 15,-2 2 0-15,-1-4 0 0,5 0 0 0,-5-1 0 16,3-2 0-16,-1 1 0 0,1-3 0 0,1 4 0 16,0-3 0-16,0-1 0 15,2 0 0-15,-1 0 0 0,-1 0 0 0,2-1 0 0,0 1 0 0,0 0 0 0,-4 1 0 16,2-1 0-16,1 4 0 0,-1-4 0 0,2 3 0 0,-5-1 128 15,5-2-128-15,-2 3 0 0,4-3 0 0,-6 4 0 16,4-2 0-16,0-2 128 0,2 0-128 0,-1 3 0 16,1-6 0-16,0 3 0 0,0 0 0 0,-1 0 0 15,3 0 0-15,1 0 0 16,-3-2 0-16,1 2 0 0,2 0 0 0,-3 0 0 0,3 0 0 0,-7 2 0 16,6-2 0-16,-1 0 0 0,-1 0 0 0,1 0 0 15,4-2 0-15,-1-2 0 0,1 4 0 0,1-3 0 16,-1-2 0-16,4 1 0 0,-4 3 0 0,0-6 0 15,-1 5 0-15,3-2 0 0,-2-1 0 0,-2 2 0 16,2-3 0-16,-2 3 0 0,2 1 0 0,-3-1 0 0,1-1 0 16,0 4 128-16,2-1-128 0,-3 1 0 0,1 0 128 0,0 0-128 15,2 1 0-15,-4-1 0 0,3 0 0 0,-1 4 0 16,2-4 0-16,-6 3 0 0,5-1 0 0,1-2 0 16,-2 3 0-16,-2 1 0 0,2-2 0 0,-3 1 0 15,2-3 0-15,-4 5 0 0,0 1 0 0,0-6 0 16,-4 3 0-16,2 2 0 0,-5-1 0 0,0 1 0 15,0 2 0-15,-3-2 0 16,-1 0 0-16,-1 4 0 0,2-2 0 0,-4 2 0 0,0-4 0 0,-2 5 0 16,4-1 0-16,-4 0 0 15,4 0 0-15,-4 3 0 0,0-3 0 0,1-1 0 0,1 3 0 0,-2 1 128 0,2 0-128 16,-2-1 0-16,2 1 0 0,-1-4 0 0,1 3 0 16,-2-2 0-16,0-1 0 0,0 1 0 0,1 0 0 0,-1-1 0 15,-3-1 0-15,1-1 0 16,-1 2 0-16,0 3 0 0,0-3 0 0,-2-1 0 0,3 2 0 0,-3 0 0 15,-1 1 0-15,1-1 0 0,-4 0 0 0,4 3 0 16,-3-2 0-16,1-1 0 0,2 3 0 0,0-3 0 16,0 3 0-16,-1-1 0 0,1 1 0 0,3-2 0 31,-4 2 0-31,1 2 0 0,0 2 0 0,-2-2 0 0,2 0 0 0,0 0 0 0,0-2 0 0,-1 2 0 16,1 0 0-16,0 2 0 15,0-2 0-15,-4-1 0 0,3 0 0 0,-1 1 0 0,4-2 0 0,-6-2 0 0,4 2 0 0,-1 1 0 16,4-8 0-16,-3 5 0 0,0-1 0 0,2 0 0 15,0-1 0-15,0 1 0 0,1-2 0 0,-1 2 0 16,2 0 0-16,1-4 0 0,-3 5 0 0,1-3 0 16,3 2 0-16,1-4 0 0,-2 4 0 0,4 0 0 15,-4-1 0-15,0 1 0 16,1 1 0-16,2-1 0 0,-1 3 0 0,0 0 0 0,4-1 0 0,-2-2 0 16,1-1 0-16,4 1 0 0,0 0 0 0,0-1 0 15,4-2 0-15,-4 1 0 0,5-2 0 0,-5 0 0 16,3 4 0-16,-1-6 0 0,2 6 0 0,-1-4 0 15,2 0 0-15,-1 2 0 0,1-1 0 0,0-1 0 16,2 4 0-16,0-2 0 0,2-2 0 0,-2 3 0 16,2-2 0-16,-1 2 0 0,-1 1 0 0,2 0 128 0,0 0-128 0,-2-1 0 15,3-3 128-15,2 4-128 0,-3-5 0 0,3 1 128 16,2-2-128-16,-2 3 0 0,4-6 0 0,0 0 0 16,-2 3 0-16,0-3 0 0,3 0 0 0,-5 0 0 15,4 2 0-15,0-2 0 0,-4 0 0 0,2 0 0 16,0 0 0-16,0 0 0 15,0 0 0-15,1 0 0 16,-4 3 0-16,4-3 0 0,-4 4 0 0,1-2 0 16,2 1 0-16,-2-3 128 0,2 5-128 0,0-1 0 15,0-4 0-15,2 5 128 0,-2-5-128 0,3 3 0 16,1 3 0-16,-1-6 128 0,-17 0-128 0,0 0 0 0,0 0 0 16,0 0 0-16,84 26 0 0,-84-26 0 0,0 0 0 15,0 0 0-15,0 0 0 0,97 35 0 16,-97-35 0-16,0 0 128 0,0 0-128 0,89 26 0 15,-89-26 0-15,0 0 128 0,0 0-128 0,106 19 0 0,-106-19 0 0,0 0 0 16,0 0 0-16,100 12 0 0,-100-12 0 0,0 0 0 16,0 0 0-16,92 14 0 0,-92-14 0 0,0 0 0 15,0 0 0-15,89 24 0 0,-89-24 0 0,0 0 0 16,0 0 0-16,92 42 0 0,-92-42 0 0,0 0 0 16,68 44 0-16,-68-44 0 0,0 0 0 0,84 43 0 15,-84-43 0-15,0 0 0 0,101 44 0 0,-101-44 128 16,0 0-128-16,110 28 0 0,-110-28 0 0,0 0 0 0,110 17 0 0,-110-17 0 15,0 0 0-15,101 9 0 0,-101-9 0 0,0 0 0 16,102 9 0-16,-102-9 0 0,0 0 0 0,93 20 0 16,-93-20 0-16,0 0 0 0,85 28 0 0,-85-28 0 15,0 0 0-15,96 32 0 0,-96-32 0 0,0 0 0 16,110 35 0-16,-110-35 0 0,0 0 0 0,97 43 0 16,-97-43 0-16,0 0 0 0,84 44 0 0,-84-44 0 15,0 0 0-15,75 31 0 16,-75-31-656-16,0 0-48 0,0 0-16 0,84 12-17776 0</inkml:trace>
  <inkml:trace contextRef="#ctx0" brushRef="#br0" timeOffset="102912.22">29679 12192 5519 0,'-1'2'496'0,"1"-2"-496"0,1 0 0 0,-1 0 0 16,2 4 912-16,-2-4 96 0,2 3 16 0,-2-1 0 31,0 6-1280-31,-2 1-240 0,-1 0-48 0,-4 0-16 0,5 3 560 0,-7-3 0 0,0-1 0 0,1-3 0 16,-4 6 0-16,1-8 0 0,2 3 0 0,-3 1 0 15,2-2-128-15,-2-2 128 0,3-1 0 0,-5 2 0 16,0 1 1216-16,3-2 384 0,3 2 64 0,-1-5 32 16,2 4-832-16,0 1-160 0,2 2-48 0,-4 0 32 15,4 2-688-15,-4 0 0 0,2 3 0 0,2-7-144 16,5 4-176-16,-2-1-16 0,1 1-16 0,2-2 32 15,1 0 80-15,2 2 32 0,-3-1 0 0,1 1 16 16,3 3 16-16,-5 2 0 0,0 0 0 0,0 4 32 16,0 2 352-16,0 3 80 0,2 0 16 0,0-2 16 0,3 1 48 0,4-1 0 15,-4-2 0-15,7 2 16 0,-12-21-384 0,0 0 0 16,0 0 128-16,0 0-128 0,91 46 0 0,-72-46 0 16,4-9-208-16,-4 0 208 0,2-7-144 0,-2-4 144 15,2-1 0-15,-4-4 0 0,1 1 272 0,-5-2 176 16,1-2 48-16,0 2 16 0,-1-6 576 0,-1 3 128 15,-4-3 0-15,-2 6 32 0,-3-2-576 0,-3 2-112 16,-3 4-32-16,-8 1 0 0,1 7-528 0,-4 2 0 16,-4 1 0-16,-4-1 0 15,-1 7-752-15,-3 1-96 0,-9 4-32 0,4 0 0 16,-4 9 512-16,-2 0 112 0,-5-1 0 0,2 6 16 0,4 0 624 0,1 4 112 16,4-3 16-16,-1 1 16 0,10 2-64 0,1-3-16 0,3-1 0 0,4 0 0 31,0-2-976-31,2-1-208 0</inkml:trace>
  <inkml:trace contextRef="#ctx0" brushRef="#br0" timeOffset="103431.61">29298 12687 15663 0,'-21'9'688'0,"7"-1"144"0,5-2-656 0,2-3-176 16,5-1 0-16,2-2 0 0,-3 0 144 0,-2 3 0 16,-4 3 0-16,-3 2 0 0,-2 1-144 0,-4-2 0 15,1 2 0-15,0-1 0 0,-1-1-128 0,1 2 128 16,-1 0-192-16,3-2 192 0,-3 1-240 0,-3 3 64 15,4 1 16-15,-1-1 16 0,3 1 1888 0,-1 2 384 0,4-2 80 0,1 2 48 16,3 3 192-16,2 1 48 0,0-1 0 0,4 0 0 16,2 3-1760-16,0 0-352 0,0 3-64 0,2 0 32 31,4 1-864-31,0-5-192 0,2 2-16 0,5 2 16 16,1-2-192-16,-2-2-32 0,3-2-16 0,1 1 48 15,2-4-48-15,-1 1 0 0,-17-15 0 0,0 0 48 0,0 0 192 0,0 0 64 0,94 58 0 0,-80-49 32 16,0-1 464-16,2 1 144 0,-2-2 0 0,3 5 0 15,0-3 0-15,1 0 208 0,-1-4-16 0,1-2 16 32,-4 2-576-32,-2-6-112 0,-2-6-32 0,-1 2 48 15,-6-4-896-15,-3 0-176 0,-3-3-48 0,-2-2 0 0,-4 0 976 0,-3-7 192 0,-2-1 32 0,0-6 64 0,2-5 944 0,-2 1 192 16,-4 1 32-16,1 3 16 0,3-5 176 0,2 5 48 16,-2-2 0-16,2-1 0 0,1 5-464 0,3 0-96 15,-1 3-16-15,0 4 0 16,0 3-816-16,2 2-160 0,2 6-48 0,0-1-8960 0</inkml:trace>
  <inkml:trace contextRef="#ctx0" brushRef="#br0" timeOffset="103949.84">29756 13495 23951 0,'-3'0'1056'0,"-3"-2"224"0,5-1-1024 0,-1-1-256 0,2-1 0 0,0 2 0 16,0-2 304-16,0-4 0 0,-4-5 0 0,-1-4 0 15,-7-2-1904-15,-2 0-384 0,0 3-80 0,-9 5-16 31,2 3-368-31,-1 4-80 0,-4 5-16 0,0 0 0 0,-4 9 2544 0,2 3 368 0,2 2 144 0,0 3 16 0,5 1 1520 0,2 1 288 16,-4-2 64-16,6 6 16 0,3 1-752 0,5-5-128 16,-3 4-48-16,3-2 0 0,4 1-1008 0,5 1-208 15,0 1-32-15,2-4-16 0,4 2-224 0,3-1 0 16,0 2-144-16,1-6 144 31,4 4-688-31,2-3-32 0,1-4-16 0,1-1 0 0,-2-4 96 0,-1 0 32 0,-1 0 0 0,0-4 0 0,0-2 608 0,2-6 160 16,-6 3 16-16,2-5 0 0,1-4 640 0,-3 0 128 15,2-1 16-15,-1-6 16 0,1 2-16 0,0-3 0 16,2-2 0-16,0-6 0 0,0-1-64 0,2 3-32 16,-6-3 0-16,2 0 0 15,0 2-480-15,-1-1-80 0,-2 3-32 0,-2 3 0 0,-2-2-464 0,-3 3-80 16,-2 4-32-16,-2 2 0 16,-2 2-896-16,-4 3-176 0,-5 1-32 0,-1 6-16 15,1 6 432-15,-10 1 96 0,2 3 0 0,-2 8 16 16,-5-1-400-16,2 0-64 0,-5 6-32 0,3 0 0 15,4-6 480-15,-1 4 112 0,6 2 16 0,2-3-6224 0</inkml:trace>
  <inkml:trace contextRef="#ctx0" brushRef="#br0" timeOffset="104406.47">29245 14054 10127 0,'-17'5'896'0,"8"-1"-704"0,4 1-192 0,-2-5 0 0,5 0 1904 0,2 0 336 16,0 0 80-16,0-2 16 0,-3-1-800 0,-1-1-176 15,3-1-16-15,-6-3-16 16,0 2-2256-16,3-2-448 0,-5-5-96 0,1 5 0 16,-4-1 16-16,-2 4 16 0,0-4 0 0,0 6 0 0,-4 3 1440 0,3 3 352 15,-5 6 32-15,3-1 16 0,0 6 1136 0,3 0 208 16,-2 4 48-16,6-1 16 0,-4 1-192 0,5 2-32 15,5 0-16-15,-1 1 0 0,2-2-928 0,3 2-176 16,0-4-32-16,0 4-16 0,3-2-624 0,-1-1-128 0,5 2-32 0,0 0 0 31,3-3-80-31,-1 0-32 0,0 1 0 0,1-4 0 0,2 3 112 0,-3-3 32 0,5-2 0 0,-3 0 0 16,1-1 336-16,0-2 0 0,2-1 0 0,-2-2 128 16,2-6 192-16,3-2 16 0,-3-2 16 0,-1-4 0 15,-3-1-32-15,2 0-16 0,-3-5 0 0,0 2 0 16,1-2-176-16,-3 2-128 0,-5-2 144 0,1 4-144 15,-3-6 0-15,-3 2 0 0,1 2 0 0,-5-2 0 16,0 0 0-16,-2-3 0 0,-1 4 0 0,-1-1 0 16,3 0 0-16,-6 1 128 0,2-3-128 0,-6 2 0 0,1 2-160 0,-1 1-80 15,-1-1-16-15,-2 7 0 16,-1 0-208-16,-1 1-48 16,0 4-16-16,-1 4 0 0,-2 1 176 0,0 4 32 0,1 4 16 0,-1 1 0 15,3 4-400-15,3-2-96 0,2 3-16 0,1-5-8432 16</inkml:trace>
  <inkml:trace contextRef="#ctx0" brushRef="#br0" timeOffset="104846.21">28949 14650 5519 0,'-3'-4'496'0,"3"3"-496"0,0-3 0 0,-4-1 0 15,4 2 1088-15,-2-3 112 0,-1-2 16 0,-6-6 16 16,-3-4-656-16,-2 1-144 0,0 3-32 0,-3 2 0 16,-2 8-272-16,-1 4-128 0,3 4 0 0,-2 4 128 15,1 5 80-15,-1 2 16 0,2 3 0 0,-1 3 0 16,1 1 864-16,0 1 160 0,1 1 32 0,2-1 16 16,3 0 256-16,3 3 48 0,-1-4 16 0,4 1 0 15,1 3-720-15,1-2-160 0,1 1-32 0,2-4 0 16,0 0-704-16,2-2 0 0,1 2 0 0,1-7-160 15,1 3-480 1,0-7-80-16,2 3-32 0,0-5 0 0,0-2 448 0,2-6 96 0,-2 0 16 0,2 0 0 0,1-6 368 0,-1 3 80 16,-1-2 0-16,-1 1 16 0,0-1 208 0,-1 1 32 15,-1-1 16-15,2-3 0 0,-2 2-352 0,0 1-176 16,1-2 160-16,0-2-160 0,-2 1 0 0,-2-1 128 16,1 4-128-16,-3-4 0 0,0 4 192 0,-3-4-16 15,1-3 0-15,-2 3 0 0,-4-5 176 0,-1 2 32 16,0-2 16-16,-5 0 0 0,0 0-16 0,-1-1 0 15,1 4 0-15,-4-1 0 0,4 3-384 0,-1 4 0 16,1 2 0-16,0 1 0 16,0 2-576-16,2 2-208 0,3 5-48 0,0-2-7056 0,4 0-1424 0</inkml:trace>
  <inkml:trace contextRef="#ctx0" brushRef="#br0" timeOffset="105333.64">29228 14941 11967 0,'-5'-4'528'0,"1"3"112"0,1-3-512 0,3 4-128 0,0-3 0 0,0 3 0 0,3-2 640 0,-3-2 112 15,0 3 16-15,4-3 0 16,-4 1-1792-16,0 1-336 0,2 2-80 0,-2 0-16 31,0 2-640-31,0 1-128 0,0 2-16 0,0 1-16 0,0 1 1792 0,0 1 464 0,-2 1 0 0,2 1-128 0,-4-1 1232 0,4 3 256 16,-3-1 48-16,1 1 16 0,2 2-208 0,-3 2-32 16,3-2-16-16,0 3 0 0,0 0-464 0,0-3-112 15,3 4-16-15,2-1 0 0,-1-3 144 0,3 0 32 16,1-5 0-16,1-1 0 0,3-1-128 15,1-5-32-15,1 2 0 0,-2-4 0 0,2-4-336 0,0 2-80 0,-2-5-16 0,2 2 0 16,-6 0 96-16,1-2 0 0,0-2 16 0,0 1 0 16,-6-1 240-16,-1-2 32 0,1 3 16 0,-8-6 0 15,2-2 16-15,-4 2 0 0,-2 0 0 0,-2 2 0 16,-3-2 128-16,-3 2 48 0,0-2 0 0,-4 0 0 16,2 5-368-16,-6 1-80 0,3-1-16 0,-5 0 0 15,8 6-288-15,-7 1-272 0,0 4 48 0,3 5 16 16,1 3-560-1,-3 2-96-15,6 2-32 0,2 4 0 0,-4 3-848 0,5-2-176 16,0 3-48-16,-1 3-3664 0,3-3-720 0</inkml:trace>
  <inkml:trace contextRef="#ctx0" brushRef="#br0" timeOffset="105790.2">29064 15615 4943 0,'-17'0'0'0,"5"0"192"0,1-4-48 0,4 3 32 0,2-3-176 0,1 4 0 0,-1-3 0 0,-4-3 0 0,-4-6 1344 0,-5 2 256 0,-3-6 32 0,2 2 16 16,-2 4-944-16,4 1-192 15,3 0-48-15,-4 6 0 0,4-1-48 0,-1 8-16 0,-1 5 0 0,4 3 0 16,-2 2-80-16,-2 3 0 0,2 2-16 15,4-1 0-15,-2 3 368 0,3-2 80 0,-2 5 16 0,4-5 0 16,4 4 192-16,1 1 32 0,2-1 16 0,0 5 0 16,0-4-1008-16,0 1-192 0,0-1-32 0,0-1-16 31,4-3-272-31,-3 0-48 0,5-6-16 0,1-2 0 0,-2 0 432 0,4-7 144 0,-1 4 0 0,5-7-144 16,-3 1 144-16,2-6 144 0,2 1-16 0,-2-3-128 0,2-2 192 15,-2 1-64-15,2-2 0 0,-1 4-128 0,1-1 144 16,-1 2-144-16,-2-3 0 15,1-2 144-15,0 2-144 0,-1-2 0 0,1-1 144 0,-3 0-144 0,-1-3-176 0,-2 3-96 16,-3-5-32-16,-6 2 0 16,-1-2-720-16,-3 0-128 0,-5-7-48 0,-9-1 0 0,2-4 928 0,-7 3 272 15,-9 0-128-15,4 3 128 0,1 2 1488 0,-3 1 368 16,-2-1 80-16,0 4 16 0,0 4-464 0,4-2-80 16,5 8-32-16,5 4 0 0,3 4-1184 0,3 1-192 15,6 4-144-15,-3 3-11280 0</inkml:trace>
  <inkml:trace contextRef="#ctx0" brushRef="#br0" timeOffset="106262.12">28963 16256 12895 0,'-17'9'1152'0,"5"-6"-928"0,3 2-224 0,4-5 0 0,5 4 1584 0,0-4 272 16,0 0 48-16,0 0 16 0,0 3-1536 0,0-1-384 15,3-2 0-15,-1 0 0 16,5 3-3104-16,-2-3-688 0,0 4-144 15,4-2-32-15,0 1 3152 0,-1-3 624 0,5 9 192 0,-3-4 0 16,2 2-672-16,0 0-64 0,2 2-16 0,0-1 48 0,7 1 1808 0,-3-2 368 16,-18-7 80-16,0 0 16 0,0 0-96 0,0 0-32 15,102 26 0-15,-102-26 0 0,0 0-1248 0,0 0-192 16,0 0-128-16,88-15 128 16,-74 9-944-16,-2-2-64 0,-4-1-16 0,-1-3 0 15,0 3 384-15,-3-5 64 0,-2 4 0 0,-2-3 16 0,0 1 560 0,-2-2-128 0,0-3 128 0,0 3 0 31,-1 0 320-31,-1-2 112 0,3-3 16 0,-5 7 16 16,3-2 240-16,-1 5 32 0,-1 1 16 0,0 4 0 0,-2 4-480 0,2 4-80 0,0 4-32 0,-4 1 0 16,2 8 384-16,2-3 80 0,-1 7 16 0,-1-2 0 15,6 2 0-15,1-1 16 0,0-3 0 0,1 0-5392 16,6 1-1088-16</inkml:trace>
  <inkml:trace contextRef="#ctx0" brushRef="#br0" timeOffset="106513.63">29934 16397 9215 0,'0'-2'816'0,"1"-1"-656"0,1-1-160 0,0 2 0 0,1 2 1536 0,-3-3 256 16,0 3 64-16,2-5 16 0,-2 1-992 0,2 4-208 15,-4-2-32-15,-3 8-16 16,-4 2-1776-16,-1 6-336 0,-6 4-80 0,0-1-16 16,1 9 624-16,-3-3 112 0,4 7 16 0,0-3 16 0,-1 0 2544 0,6 2 512 15,2-4 112-15,4 1 16 0,3 0-816 0,1-4-144 16,6-1-48-16,-1-7 0 16,2 0-1872-16,4-2-384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7:34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27454 1070 11967 0,'-14'-6'1072'15,"5"6"-864"-15,6 0-208 0,-1 0 0 0,3 0-160 0,-3 0-80 16,-10 0-16-16,-7 0 0 16,-7 4-272-16,-6-2-64 0,-1 5-16 0,-2 1 0 15,4 1 128-15,-2 1 32 0,2 3 0 0,-2 1 0 0,0-2 1216 0,-1 2 240 16,1 0 48-16,0 1 16 0,2-4-112 0,2-3 0 15,3 6-16-15,-4-5 0 0,1 3-656 0,1 1-128 16,-1-3-32-16,1 4 0 0,3 2-288 0,-3-2-64 16,2 3-16-16,4 2 0 0,1 2-96 0,4 2-32 15,-2-2 0-15,7 1 0 0,-2 1 144 0,2-2 32 0,4 5 0 0,1 0 0 16,0 2 192-16,1 3 0 0,-1 7 0 0,0-1 0 16,-3 3 0-16,2 4 0 15,-4 4 0-15,2-1 0 0,3-1 160 0,-3 3-160 0,6 3 128 0,-2-3-128 16,2 3 192-16,6-3-64 0,0 3 0 0,2-7 0 15,5 4-128-15,0-6 0 16,2 4 0-16,-9-47 0 0,24 77 480 0,-24-77 16 0,35 80 0 0,-35-80 0 16,42 84 128-16,-42-84 16 0,50 83 16 0,-50-83 0 0,58 87-336 15,-58-87-80-15,64 95-16 0,-64-95 0 0,74 99-224 0,-74-99 0 16,69 92 0-16,-69-92 0 0,72 85 0 0,-72-85 0 16,69 84 0-16,-69-84 0 0,77 89 192 0,-77-89 160 15,80 87 32-15,-80-87 0 0,84 94-128 0,-84-94-32 16,96 99 0-16,-96-99 0 0,101 93-224 0,-101-93 0 15,108 80 0-15,-108-80 0 0,104 62 0 0,-104-62 0 16,110 49 0-16,-110-49 0 0,119 39 0 0,-119-39 192 16,129 22 0-16,-60-17 0 15,6 4-192-15,2-9 144 0,-2 0-144 0,-5-2 128 0,-4-5-304 0,0-3-64 16,4-6-16-16,5-3 0 0,-2-2-32 0,5-5-16 16,6-5 0-16,-6-4 0 15,1-5-176-15,-6-4-32 0,0-4-16 0,-1-3 0 16,-3-5-752-16,3-6-160 0</inkml:trace>
  <inkml:trace contextRef="#ctx0" brushRef="#br0" timeOffset="235.83">30092 2613 3503 0,'18'-45'0'0,"-4"10"144"0,-4 0-144 0,-1 9 192 0,-2 10-192 0,-5 0 0 0,5-10 0 0,1-14 0 16,3-26 416-16,4-18 32 0,-6 1 16 0,-4 8 0 16,-8 12-336-16,-6 6-128 0,-5 13 0 0,-8 1 0 15,-5 1 448-15,-2 0 0 0,-3 0 0 0,1 0 0 31,-6 2 832-31,3 0 176 0,-1 4 16 0,-5-8 16 0,0 6-336 0,0-2-64 0,-2-2 0 0,-2-2-16 0,-5 1-336 0,-10-4-64 16,-7 2-16-16,-7 5 0 0,-1 1-816 0,-2 8-160 16,-1 3-48-16,-5 4 0 0,0 8 368 0,-8 0 240 15,-4 2-48-15,-16 0 0 0,-5-1-192 0,-9 10 0 32,4 5-192-32,-11 12 192 15,-6 7-704-15,-17 7-48 0,-4 9 0 0,-3 12-6288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8:3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17356 7599 3679 0,'-21'-8'320'0,"7"2"-320"16,2 1 0-16,3 2 0 0,4-1 320 0,3 4 0 15,-7-5 0-15,-3 2 0 0,-9-3 192 0,-7-2 48 16,-3-1 0-16,-4 4 0 0,0 1-368 0,0 4-64 16,-1 4 0-16,-4 1-128 0,-4 4 0 0,-1-4-352 15,-2 7 48-15,-2-3 16 0,0-1 48 0,0 5 16 16,6-5 0-16,-4-1 0 0,5 2 480 0,-7-2 112 15,2 2 16-15,-2-1 0 0,2 3 0 0,2-2 0 16,5 3 0-16,0-4 0 0,2 3-384 0,3-2 0 16,-2 3 0-16,2 0 128 0,4-2-128 0,-4 4 0 0,4 4 0 0,-1-6 0 15,6 5 0-15,-5 1 0 0,5-1 0 0,-6 2-128 16,1 2 128-16,1 2 224 0,-6 0-48 0,1 3-16 16,3-4 80-16,-1 4 16 0,0 1 0 0,4-1 0 15,-3 0 144-15,3 2 48 0,1-2 0 0,2 0 0 16,-1 5 224-16,5-1 48 0,-4 5 16 0,3-4 0 15,2 0 96-15,2 4 32 0,0 2 0 16,3-2 0-16,-1 0-336 0,-1 5-64 0,1-6-16 0,-1 7 0 16,-1-3-176-16,0-2-32 0,0 4-16 0,-2-1 0 15,2-3 112-15,-2 4 32 0,2 4 0 0,1-4 0 0,-3 7 48 0,4-2 16 16,3 2 0-16,-3-1 0 0,3 2-112 0,0 1 0 16,-2-5-16-16,2-1 0 0,0 3-304 0,-3-3 0 15,-1 4 0-15,1-2 0 0,-1 2 0 0,-1-1 0 16,2 6 0-16,5-3 0 0,-2 5 0 0,0-5 0 15,3 3 128-15,3-3-128 0,1-1 256 0,3-4 0 16,-1 3 0-16,1-5 0 0,1-4 48 0,1 6 0 16,2-3 0-16,0 6 0 0,0 2-304 0,0 0 0 15,0 5 0-15,-3-4 0 0,3 1 0 0,0-2 0 16,3 1 0-16,-3-5 0 0,5 4 0 0,-1 0 0 16,-2 0 0-16,3 0 0 0,2 3 0 0,-2 0 0 15,4 2 0-15,0 4 0 0,-1-1 0 0,4-1 128 0,-3 1-128 0,-9-57 160 16,23 103-160-16,-23-103 0 0,26 101 0 0,-26-101 0 15,31 92 0-15,-31-92 0 0,40 87-192 0,-40-87 192 16,53 81 0-16,-53-81 0 0,57 83 0 0,-57-83 128 16,66 85 224-16,-66-85 32 0,68 88 16 0,-68-88 0 15,65 78 176-15,-65-78 16 0,66 77 16 16,-66-77 0-16,71 73-96 0,-71-73-32 0,75 66 0 0,-75-66 0 16,84 66-352-16,-84-66-128 0,96 54 0 0,-96-54 0 15,101 49 0-15,-101-49 0 0,106 43 0 0,-106-43 0 16,93 32 0-16,-93-32 0 0,94 31 0 0,-94-31 0 15,92 30 144-15,-92-30 48 0,98 28 0 0,-98-28 0 16,106 24-16-16,-106-24 0 0,118 23 0 0,-118-23 0 0,119 17-176 0,-119-17 0 16,115 10 0-16,-115-10 0 0,115 16 0 0,-115-16 0 15,118 18 0-15,-118-18 0 0,119 27 0 0,-119-27 0 16,120 39 0-16,-120-39 0 0,113 33 0 0,-113-33 0 16,109 29 0-16,-109-29 0 0,113 27 0 0,-113-27 0 15,118 19 0-15,-53-12 0 0,-1-6 0 0,6-1 0 16,1-5 0-16,-4-7 0 0,2-2 288 0,-2-9 80 15,0 3 16-15,3-3 0 16,0 4 192-16,1-2 64 0,1 0 0 0,1 2 0 0,-2 1-176 0,-4-3-16 16,-6-1-16-16,-4-1 0 0,1 2-176 0,-1-1-48 15,1-1 0-15,1-3 0 0,2 3-208 0,0-6 128 16,0 1-128-16,-4-2 0 0,-3-1 0 0,-5-1 0 16,-5-2 0-16,-1-1 0 0,-3-9 0 0,-3 2-208 0,1-5 64 0,-3-1 16 15,0-1 128-15,-4-3-128 0,1-1 128 0,-3-4-128 16,3-2 128-16,-4-6 0 0,1 3 0 0,3-5 0 15,-3 6 0-15,3-5 0 0,-5 3 0 0,-2-3 0 16,-1-3 0-16,-3-1 0 0,-2-3 0 0,-3 0 128 16,-2 1-128-16,-5 6 128 0,-4 0-128 0,2 0 128 15,0 0-128-15,-4-1 0 0,1-2 0 0,-4-1 128 16,0-5-128-16,-4 4 0 0,-1-4 0 0,0 9 0 16,-4 3 0-16,2 2 0 15,-2 3 0-15,-1 1 0 0,1 0 0 0,-5-4 0 0,2 1 0 0,-4-4 0 16,3-2 0-16,-3 5 0 0,-2 2 128 0,1 1-128 15,1 1 256-15,-1-1-32 0,-1 2 0 0,-1-1 0 0,-2 5-32 16,-1-6-16-16,-1 1 0 0,-7-1 0 0,3 1-176 0,-8 4 0 16,3-1 0-16,-2 6 128 0,-3-1-128 0,2-3-144 15,-5 3 144-15,2 2-208 16,-2-2 0-16,0 4 0 0,1-2 0 0,-1-2 0 0,0-1 16 0,-9-1 16 16,2 6 0-16,-3-1 0 0,-1 5 0 0,1 1 0 15,1 3 0-15,-4 2 0 0,5 0 176 0,-8 4-192 16,2 5 192-16,0 0-192 0,-2 0 192 0,2-1 0 15,-7 3 0-15,2-2-128 0,-2-4 128 0,0 4 0 16,3 0 0-16,3 2 0 0,4-1 0 0,-6 3 0 16,-1-1 0-16,-6 0 0 0,1 3 0 0,-7-3 0 15,-1 5 0-15,-4-2 0 0,0 6 0 0,0-4-160 0,3 1 160 16,-2-1 0-16,4-1 0 0,-2 2 0 0,-1-1 0 0,-3 1 0 16,-8 5 0-16,0 1 0 0,-3 3 0 0,2 4 0 15,3 8 0-15,-12 1 0 0,-4 9-176 0,-15 3 176 31,-7 9-944-31,-4-3-64 0,-3 10-16 16,-9 0-14208-16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9:25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10700 12895 0,'-4'-18'1152'0,"1"4"-928"0,3 6-224 0,0-1 0 16,3 4 0-16,-3-8 0 0,-3-9 0 0,-2-15 0 31,0-12-800-31,-9-1-48 0,-2 1-16 0,-3 13 0 0,-2 1 272 0,-5 9 48 0,-2 7 16 0,-2-2 0 0,1 3 1040 0,1 1 192 16,-4-1 64-16,-6 4 0 0,-2 2 416 0,-4 4 96 15,2-1 0-15,-1 4 16 16,-4 3-656-16,5-2-128 0,-2 4-16 0,-3 0-16 15,2 4-192-15,-4-2-32 0,6 3-16 0,-3-2 0 0,3 3 16 16,-4-3 16-16,2 2 0 0,-1 4 0 0,-1 3 48 0,-5 6 16 16,3 8 0-16,0 5 0 0,4 6-64 0,-4 6-16 15,0 6 0-15,2 8 0 0,-1 1-128 0,1 3-128 16,1 5 144-16,-6 9-144 0,3 0 0 0,-3 5 0 16,1 4 0-16,1 3 0 0,3-2 0 0,3 2 0 15,1-3 0-15,3-6 0 0,6-3 0 0,3 2 0 16,3 1 0-16,2 2 0 0,3-2 0 0,6-6 0 0,0-1 0 15,4-6 0-15,8-4 0 0,2-7 0 0,6-2 0 0,-3-52 0 16,23 101 128-16,-23-101 64 0,38 99 32 0,-38-99 0 16,58 101 96-16,-58-101 0 0,71 93 16 0,-71-93 0 15,92 88-336-15,-92-88 128 0,114 87-128 0,-114-87 0 16,123 75 0-16,-123-75 0 0,115 61 0 0,-115-61 128 16,135 63 128-16,-60-26 16 0,3-3 16 0,7 5 0 15,8-3 32-15,-1-1 16 16,0 3 0-16,1-4 0 0,-1-5-48 0,0-3-16 0,10 0 0 0,4-6 0 15,5-3 0-15,3-3 0 0,-8-5 0 0,9-2 0 16,0-2 112-16,7 4 32 0,7-1 0 0,-5-3 0 16,-13-1-32-16,11 1 0 0,7 4 0 0,2 0 0 0,-2-4-128 15,-7 2-48-15,0-2 0 0,1-1 0 0,8-3-208 0,-4-1 176 16,-6-5-176-16,-3-7 160 0,-6 1-160 0,6-1 0 16,9 3 0-16,-10-1 0 0,-7-6 0 0,-4 2 128 15,2 0-128-15,0 2 128 0,9 2 48 0,-9-2 0 16,-3-2 0-16,-8-4 0 0,-5 4-48 0,1-3-128 15,-4 0 192-15,3-1-64 0,-5 1-128 0,-5-4 0 16,-7-2 0-16,-2-5 0 0,-7-1-128 0,1-8 128 16,-6-1 0-16,1-6 0 0,5-5 0 0,-5 1 0 15,-1-1 0-15,0-3 0 0,-3-6 128 0,-8-3 32 16,3 2 16-16,-6-2 0 0,-2 0-176 0,2-5 128 16,2-2-128-16,-6-5 128 0,3 1-128 0,-3 3-144 0,-3-3 144 15,-5 1-208-15,-3-4 16 0,-5-3 16 0,-2-1 0 0,-11-1 0 16,-4 9 176-16,-3 1 0 0,-5 4 0 0,-4 0 128 15,-7 0 128-15,-4-1 48 0,-5-2 0 0,-6 1 0 16,-4-2-160-16,-4 4-16 16,-6 8-128-16,-5-3 192 0,-6 7-192 0,-5-3-208 0,-2 5 32 0,-7 3 16 31,-3 0-688-31,-4 2-144 0,-5 2-32 0,-6-4 0 16,-3-3 320-16,-8 3 48 0,1-3 16 0,0 3 0 0,2 0 320 0,-3 1 80 0,0-1 16 0,-8 0 0 15,1 5 224-15,-7-4 0 0,-4-1 0 0,-3 2 0 16,1 7 224-16,-10 0-64 0,-5-4-16 0,-2 8 0 0,2 1 368 15,-6 5 80-15,-1 6 16 0,-12 6 0 0,3 6-144 0,-9 12-16 16,-6 4-16-16,-11 6 0 0,-7 11-432 0,-9 2 0 16,6 8 0-16,-13 9 0 0,-7 7-192 0,-12 7-32 15,4 7 0-15,-4 5 0 16,2 4-384-16,-5 1-80 0,-4 9-16 0,12 8 0 16,11 0-544-16,0 10-112 0</inkml:trace>
  <inkml:trace contextRef="#ctx0" brushRef="#br0" timeOffset="1599.68">13248 14408 4607 0,'-45'0'400'0,"10"-2"-400"0,2 2 0 0,11-3 0 16,8 3 2176-16,1 0 336 0,-4 3 80 0,-16-1 16 16,-16 1-2352-16,-17 6-480 0,0 0-96 0,1 10 0 15,2 2-720-15,1 10-144 0,1 4-32 0,0 5 0 16,0 4 416-16,-2-4 80 16,-3 3 16-16,3-3 0 0,-1 0 1088 0,3 4 208 0,3 5 48 0,1-1 16 0,1 5 400 0,4-1 80 15,1-2 16-15,2 3 0 16,4-1 32-16,0 0 16 0,1 2 0 0,0-2 0 0,4 1 32 0,6-8 16 15,2 4 0-15,1-1 0 0,5 8-640 0,1-2-128 16,6 4-32-16,2-1 0 0,3 1-448 0,5-1 0 16,0 4 0-16,4-3 0 0,2-4 0 0,3 1-192 15,-4-2 192-15,8-3-208 0,-3-1 208 0,6 7-176 16,2 6 176-16,0 4-160 0,5 4 160 0,0 2 0 16,3 1 0-16,4-5 0 0,-2 1 0 0,6-6 176 15,2 1-176-15,5-6 192 0,6-1 320 0,2-3 64 0,4-1 0 0,5 1 16 16,-1 3 16-16,1-5 0 0,0 1 0 15,-49-53 0-15,101 85-240 0,-101-85-48 0,112 84-16 0,-48-46 0 16,2-2-176-16,2-2-128 0,2-7 144 0,0 0-144 16,-4 0 256-16,-66-27-32 0,125 44-16 0,-125-44 0 31,134 38 80-31,-62-24 16 0,3-2 0 0,2-3 0 0,4-4-176 0,0 1-128 0,-3-6 144 0,-3 0-144 16,2 0 0-16,1-6 0 0,-3-2 0 0,3-5 0 15,11-1 0-15,-5 1 0 0,0-1 0 0,-4-7 144 16,-4 0 0-16,6-7 0 0,2-2 0 0,5-1 0 15,0-4-144-15,1-1-256 0,-1-8 64 0,-9 0 16 16,-1 4-80-16,-6-3 0 0,4 1-16 0,-3-1 0 16,3-5 272-16,-4 3-128 15,4-2 128-15,-11 2 0 0,-5 1 0 0,-3-4 192 16,-1-5 0-16,1-1 0 0,-6-1 0 0,0-3-16 16,2 4 0-16,-5-3 0 0,-4-4-176 0,2-2 0 15,-3 0 0-15,-4-1 0 0,0-2-192 0,-5 3 0 16,2-1-16-16,-6-3 0 0,2 5-16 0,-2-8 0 15,-4 2 0-15,-3-2 0 0,0 1 16 0,-6 1 0 16,-1 3 0-16,-8 3 0 0,0 4 208 0,-2 1 0 16,-4 1 0-16,-3-2 0 0,-2 10 416 0,-1-3 80 15,-6 1 16-15,-5 4 0 0,2 3 16 0,-9-2 16 16,2 1 0-16,-7 0 0 0,-2 8-416 0,-5-2-128 16,-2 1 0-16,-5 2 0 15,-4 6-752-15,-6-5-256 0,-2 1-48 0,-11-3-16 16,-3-4-512-16,-1-4-96 0,-2 1-32 0,-1-3 0 15,2-2 864-15,-2-5 160 0,-1-2 48 0,-4 1 0 0,0-4 1200 0,-5 4 240 0,3-2 48 0,0-1 16 16,3-1 352-16,-7-3 80 0,5 7 16 0,-1 2 0 16,-7 7-1008-16,-10 10-304 0,-7 18 128 0,-5 17-128 31,-4 17-1408-31,-7 18-368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0:11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6439 6447 0,'0'-8'576'0,"0"2"-576"15,0 3 0-15,-4 1 0 0,3-1 1216 0,-3-1 144 16,-1-1 32-16,-4-7 0 0,-3 1 208 0,-5-4 32 16,-1 1 16-16,-1 3 0 0,0-1-880 0,0 3-192 15,-2 4-16-15,-2-3-16 16,0 1-416-16,1 1-128 0,-3 6 0 0,3-3 0 0,-1 1 0 0,0 2 0 15,1 2 0-15,-1-2-192 16,2 3-80-16,0 3-16 0,2-3 0 0,-3 6 0 0,4-4 32 0,-3 2 0 0,0 3 0 0,2 3 0 16,-4 0 256-16,1 5 0 15,1 3 0-15,-5 1 0 0,3 6 160 0,-7 2-16 0,3 1 0 0,-3 1 0 16,-1 2 112-16,-1 1 0 16,1 2 16-16,-4 1 0 0,4-3-80 15,-2 2-32-15,-1-3 0 0,1 10 0 0,0 1-160 0,0 2 0 0,2 2 0 0,-2-4-176 16,3-1 16-16,0-4 0 15,-1 0 0-15,3-5 0 16,-2-4 160-16,8-1 192 0,-1-4-32 0,2-3-16 0,7 3 304 0,-1-7 48 16,8 2 16-16,-2-4 0 0,0 4 192 0,6-5 32 0,-2 1 16 0,-1-1 0 0,5-2-160 0,-1 5-16 31,2-2-16-31,0 1 0 0,0-1-96 0,0 6-16 16,2-2 0-16,1 1 0 0,1 1-128 0,1 3-16 15,-2 7-16-15,2-1 0 0,4-1-160 0,0 0-128 16,-4 4 192-16,4-4-192 0,0 4 0 0,-1-3 0 15,1 3 0-15,0 1 0 0,-1 2 0 0,-2 2 0 16,2 1 0-16,-1-1-144 0,0 3 144 0,2-5 0 16,0-1 0-16,3-2 0 0,-12-35 0 0,26 70 0 15,-26-70 0-15,30 67-128 0,-30-67 128 0,33 61 144 16,-33-61-16-16,47 67-128 0,-47-67 448 0,57 62-32 0,-57-62 0 16,75 58 0-16,-75-58-416 0,93 52-256 0,-93-52 48 0,106 47 0 15,-106-47 32-15,106 37 16 0,-106-37 0 0,105 29 0 16,-105-29 0-16,115 23 0 0,-115-23 0 0,137 23 0 15,-137-23-16-15,150 22 0 0,-73-10 0 0,-77-12 0 16,148 28 176-16,-148-28-128 0,136 26 128 0,-136-26-128 16,143 25 128-16,-65-15 0 0,8 2 0 0,1-3 0 15,-3 2 0-15,-4-4 0 0,3-2 0 0,1 0 0 16,0-2 0-16,8-3 0 0,11-3 0 0,1-2 0 16,-10-4 0-16,-1 0 0 0,3-3 0 0,1-2 0 15,10 0-304-15,2-3 32 0,1 5 0 0,-7-6 0 16,-11 8 32-16,4-4 16 0,3-2 0 0,6 2 0 0,6 2 224 0,-6-2 0 15,-4 5 0-15,-3-5 0 0,-2 6 0 0,10-4 0 16,4 1 0-16,1-1 0 0,-5-2 0 0,-4 5-144 16,-5-3 144-16,8-2 0 0,1 5-240 0,0 6 48 15,4-2 0-15,-9 1 0 0,-3 3 48 0,-1-5 16 16,-4 3 0-16,4-1 0 0,13 3 128 0,-9-6 0 16,-3-2 0-16,-4-5 0 0,5 2 0 0,2-2 0 15,11 5 0-15,-3-1 0 0,-2-3 0 0,-6 1 0 16,-4 4 0-16,1 2 0 0,7 6 0 0,3 0 0 15,5 6 0-15,-12-3 0 0,-7 2 0 0,-2-1 0 0,4 1 0 16,5-2 0 0,6 3-384-16,-6-12-32 0,-4-2-16 0,-8-10 0 15,-2-4-80-15,2-4-32 0,3-4 0 0,6-1 0 0,-4-4 544 0,-8-2 192 16,-6-1 0-16,-12 1 0 0,0 6 976 0,-2-4 192 0,-2 0 48 0,3 0 0 16,1-1-256-16,-2-2-32 0,-2 3-16 0,-5-5 0 15,-10 7-816-15,0-9-160 0,-4 2-128 0,-5-4 144 16,-1-1-144-16,-8 1-256 0,0-4 64 0,-1-5 16 15,-7 3-128-15,-2-6-16 0,-2-1-16 0,-2 3 0 16,-3 1 336-16,0 1 0 0,-2 0 0 0,1 7 0 16,-5 1 144-16,1 4 48 0,-4 3 16 0,-1-1 0 0,1-2-80 15,-9 2-128-15,-1-4 176 0,-9 2-176 0,-7-2 0 0,-5 5 0 16,-5-1 0-16,-6 7 0 0,-5 3 0 0,-6 2 0 16,-10 3 0-16,-5 2-144 15,-6 9-112-15,-8 2-32 0,-12-3 0 0,-7 5 0 16,0 2-352-16,-3-6-80 0,3 4-16 0,-1-1 0 15,-4-2-288-15,-11-1-64 0,-6-2-16 0,-1-3 0 16,6 5 304-16,1 1 64 0,-3-1 16 0,-7 2 0 0,-7-6 720 0,6 5 0 16,2-1 0-16,3 4 0 0,-2-1 1088 0,-2-2 96 15,0-4 32-15,5 1 0 0,4 0 32 0,1 2 16 16,1 1 0-16,-8-1 0 0,1 0-272 0,-3 3-48 0,8 4-16 16,-7 1 0-16,1-1-352 0,-8 2-64 0,2-3 0 0,-1-2-16 15,6 6-208-15,-4-5-32 16,-8 2-16-16,8 1 0 0,6-1-240 0,-6 5 0 0,-5 5 0 0,-7 2 0 15,-5 4 0-15,0 3-160 0,8 3 0 0,-8 4 0 32,-7 2-528-32,0 3-96 0,-2 0-32 0,0 5 0 15,0 8-64-15,-8-6-16 0,3-4 0 0,-11-1 0 0,6 10-240 0,-13-6-48 16,8-1-16-16,-3-1 0 0,8 1 112 0,-4 1 32 0,-3 2 0 16,14-2 0-16,10-1 336 0,-2 4 64 0,-1 5 16 0,10 3-7552 15</inkml:trace>
  <inkml:trace contextRef="#ctx0" brushRef="#br0" timeOffset="1022.03">10504 6859 22111 0,'-9'9'1968'0,"4"0"-1584"0,5-2-384 0,5-6 0 0,4 3 192 0,0-1-64 15,1 8 0-15,-10-11 0 16,0 0-464-16,87 31-112 0,-87-31 0 0,75-14-16 16,-40-5-624-16,-4-11-128 0,-1-4-32 0,-4-3 0 0,-1-1 1040 0,-1-6 208 15,0-5 0-15,-3-1 0 0,5-6 1488 0,-3-5 240 16,3-2 32-1,0-6 16-15,0-6-400 0,2 3-80 16,-2 6-16-16,1 0 0 0,-1 9-720 0,-4-1-160 0,5 4-16 0,-1 2-16 0,0 0-368 0,0 6 0 16,-2 3 0-16,1 4 0 0,-3 8-208 0,1 5-16 15,-2 7 0-15,-2 3 0 16,2 6-512-16,-4 6-96 0,-3 4-32 0,0 0 0 16,0 4 32-16,-2 4 0 0,1 3 0 0,-13-11 0 15,0 0 96-15,0 0 32 0,36 61 0 0,-27-44 0 0,-9-17 496 0,0 0 208 16,30 72-176-16,-30-72 176 0,22 55 176 0,-22-55 128 0,26 60 16 0,-26-60 16 15,35 74 192-15,-35-74 48 0,37 88 0 0,-20-40 0 16,1 5-160-16,-1 1-32 0,-5 10 0 0,2-1 0 16,-5 6-224-16,-4-6-160 0,4-2 192 0,-6-7-192 15,3-2 0-15,-3-3 0 0,2 3 0 0,-1-3 0 16,1 5-320-16,4 2-32 0,-6 1 0 0,2 1 0 16,-1-1-784-16,1-3-144 0,-1-2-48 0,1-6-7408 15</inkml:trace>
  <inkml:trace contextRef="#ctx0" brushRef="#br0" timeOffset="1272.98">10887 6126 31327 0,'-57'9'2784'0,"22"-4"-2224"0,14 2-560 0,11-2 0 15,10-3 0-15,5 1-320 0,4 6 32 0,-9-9 16 32,0 0-656-32,83 47-128 0,-83-47-32 0,133 37 0 0,-57-24 832 0,1-9 256 0,0-8 0 0,1-4 0 15</inkml:trace>
  <inkml:trace contextRef="#ctx0" brushRef="#br0" timeOffset="2812.71">1923 11210 4607 0,'-40'3'400'0,"11"-1"-400"0,4-2 0 0,8 4 0 15,8-4 1520-15,0 0 208 0,-3 0 64 0,-9 3 0 16,-10-1 224-16,-9 1 48 0,-5 3 16 0,-4-1 0 15,5 4-896-15,-5-1-176 0,1 4-48 0,-1 6 0 16,-9-1-448-16,6 6-80 0,-4 3-32 0,2 2 0 16,2 7-208-16,-2 3-32 0,2 2-16 0,3 4 0 15,0-1 48-15,6-1 16 0,-1 7 0 0,4 3 0 0,0 0-32 0,0 2-16 16,0 4 0-16,5-2 0 0,0-8-160 0,7 1 0 16,4 0 0-16,5-6 0 0,3 3 0 0,5-3 0 15,3 1 0-15,2 1 0 0,6 4-192 0,0-2-80 16,7-2-16-16,4 4 0 15,3-2-304-15,3-4-64 0,9-1-16 0,-26-42 0 16,63 79 48-16,-63-79 16 0,84 71 0 0,-84-71 0 0,87 61 352 0,-87-61 64 16,94 52 0-16,-94-52 16 0,94 46 176 0,-94-46 0 15,113 47 0-15,-113-47 0 0,142 45 592 0,-142-45 48 16,160 43 16-16,-160-43 0 0,160 39 240 0,-160-39 64 0,160 24 0 0,-67-20 0 16,8-1-368-16,10-6-64 0,3-1-16 0,-3-5 0 15,-10 4-352-15,11-4-160 0,6 1 128 0,6-1-128 16,3 4 0-16,-8 1 0 0,-9 4 0 0,1 0 0 15,4 0 0-15,4 4 0 0,4-4 0 0,-8 0-176 16,-10 0 176-16,5-4 0 0,12-1 0 0,3 2 0 16,4-3 0-16,-5 3 0 0,-6 1 0 0,-1-5 0 15,10 5 0-15,-3-5 0 0,-2 6 0 0,-7-3 0 16,-5 4 0-16,6 0 0 0,15-3 0 0,-5 1 0 16,-8 2-160-16,4-3 160 0,-5 1-192 0,10-5 192 15,9 2-480-15,-9-4 16 0,-7 5 0 0,1-4 0 0,-5-1 144 16,8-5 48-16,9 0 0 0,-15 0 0 0,-6-1 272 0,-3-3 0 15,3-1 0-15,6 2 0 0,1-1 0 0,-8-3 128 16,-9 2-128-16,-1-7 144 0,8 3 240 0,1 1 32 16,5-3 16-16,-12-1 0 0,-7-5-240 0,-7 3-64 15,-2-2 0-15,2 4 0 16,0 0-128-16,-2 2 0 0,-2-2 0 0,-7-4 0 0,-11 4-128 0,-5 0 128 16,-4 3 0-16,-2-8 0 0,1-1 256 0,1-6 128 15,-1-2 32-15,-3 0 0 0,0-4 112 0,-3-1 32 16,-11-2 0-16,-9-2 0 0,-5 1-304 0,-8-5-64 15,-8 4-16-15,-6-4 0 0,-8-1-176 0,-4-2 0 16,-6-2 0-16,-6 1 0 0,-4 5 0 0,-9-6 0 0,-7 4 0 16,-11-3 0-16,-6-1 0 0,-6-3 0 0,-3 4 0 0,-7-4 0 15,-1 0 0-15,0-2-272 0,-8 2 64 0,-7 2 16 16,-7 3 192-16,-3 2 0 0,-1 5 0 0,1 2-144 16,-2 2 400-16,-4 2 64 0,-6 8 32 0,-11 0 0 15,-4 4-160-15,-6 4-16 0,1 10-16 0,-12 3 0 16,-7 4-352-16,-5 6-64 0,4 4 0 0,-1 0-16 15,-10 5-112 1,2-1-32-16,1 1 0 0,1 4 0 0,4-1 0 0,3-2 0 0,1 2 0 0,-9 1 0 16,6 9 32-16,-7-6 0 0,-8 2 0 0,10 3 0 15,8 6 192-15,-9-2 64 0,-10 1 0 0,11 1 0 0,4 3 128 0,-4 0 144 16,-6-3-16-16,9-2-128 0,2 1 512 0,-1 1 0 16,-1-2 0-16,0 2 0 0,3 3 256 0,1 2 64 15,4-2 0-15,-4 0 0 0,6 3-240 0,-1-1-32 16,6-2-16-16,-3 0 0 0,-3 4-544 0,5 1 0 15,7 4-192-15,0 2-9344 16,3 3-1856-16</inkml:trace>
  <inkml:trace contextRef="#ctx0" brushRef="#br0" timeOffset="3536.74">10103 11558 19343 0,'-12'9'1728'15,"3"-4"-1392"-15,2 2-336 0,7-5 0 0,0 3 592 0,0 4 48 16,-7 8 16-16,2 9 0 0,-5 13 416 0,3 4 80 15,3 3 0-15,2-3 16 0,4 1-720 0,-2-4-160 16,2-4-32-16,0 4 0 0,-2 0-256 0,-2 4 0 16,-2 5 0-16,-3 3 0 0,-1 5 0 0,-3 4 0 15,-1 9 0-15,-2 2 0 0,0 2 0 0,-2 7 256 16,3-7-16-16,-1 1-16 0,0-3 336 0,1-3 64 16,5-6 16-16,-1-11 0 15,6-3-384-15,3-9-80 0,0-7-16 0,3-10 0 16,2-4-624-16,4-7-128 0,1-3-32 0,1-6-12240 0</inkml:trace>
  <inkml:trace contextRef="#ctx0" brushRef="#br0" timeOffset="4100.72">10305 11665 20271 0,'-45'20'896'0,"15"-6"192"0,1 0-880 0,11-5-208 0,8-4 0 0,5-1 0 16,1 1 1488-16,-10 7 256 0,-3 2 48 0,-1 2 16 15,6-2-704-15,7-4-144 0,5-1-16 0,3 0-16 16,8-6-800-16,3-3-128 0,-14 0 0 0,0 0-176 16,69-12 176-16,-69 12 0 0,63-18-144 0,-63 18 144 0,70-22 208 0,-70 22 112 15,71-23 32-15,-71 23 0 0,68-17 240 0,-68 17 48 16,68-14 16-16,-68 14 0 0,0 0-272 15,101-4-48-15,-101 4-16 0,0 0 0 16,81 4-320-16,-81-4 0 0,0 0 0 0,0 0 0 0,0 0 0 0,0 0 0 16,0 0 0-16,0 0-192 15,47 63-336-15,-65-43-80 0,-6 8-16 0,-8 2 0 16,-4 10 96-16,-8 4 16 0,-1 1 0 0,-7 4 0 0,-4 3 208 0,-3-3 48 16,-8-2 16-16,-2 3 0 0,1-1 240 0,3 3 192 15,4-3-48-15,7 0 0 0,11-6 192 0,6-8 48 16,6 0 0-16,10-7 0 0,7-4-384 0,5-5 0 0,9-5 0 0,2-2 0 15,7-3 0-15,3 3 144 0,-12-12-144 0,0 0 0 16,0 0 144-16,92 28-144 0,-92-28 0 0,0 0 144 16,119 14 240-16,-119-14 64 0,106 7 0 0,-106-7 0 15,124 5 48-15,-124-5 16 0,123 6 0 0,-123-6 0 16,107 3-192-16,-107-3-48 0,87 12 0 0,-87-12 0 16,82 23-144-16,-82-23-128 15,0 0 144-15,92 54-144 0,-92-54 0 0,0 0 0 0,44 64 0 0,-41-41 0 16,-3 8 0-16,-9 4 0 0,-4 2 0 0,-12 6 0 15,-3 6 384-15,-7 0-32 0,-3 0 0 0,-9 3 0 16,-5 0-176-16,-15 6-48 0,1 4 0 0,-17-1 0 16,-6-3-128-16,-7-1 0 0,-2 1 0 0,2-11 0 31,11-11-384-31,1-22-96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2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25738 9681 12895 0,'-9'0'1152'0,"5"3"-928"15,3-3-224-15,1 4 0 0,0-4 576 0,0 0 64 16,0 0 0-16,0 0 16 0,0 0-432 0,0 0-96 16,-2 50 0-16,2-50-128 0,0 0 0 0,0 0-272 15,-14 49 16-15,14-49 16 0,-14 21 384 0,2-12 80 0,1-4 16 0,3 4 0 16,-5-6 944-16,5 2 192 0,-1 0 32 0,0 2 16 16,4-5 32-16,0 2 0 0,-4 1 0 0,2 2 0 31,7-7-656-31,-10 10-128 0,10-10-32 0,-9 13 0 0,9-13-512 0,0 0-128 0,-16 26 0 0,16-26 0 15,0 0 0-15,-14 22 0 0,14-22-128 0,0 0 128 16,0 0 0-16,-10 40 0 0,10-40 0 0,0 0 0 16,0 0 0-16,-9 40 0 0,9-40 0 0,0 0 0 15,0 0-160-15,-3 47 160 0,3-47 0 0,0 0-144 16,0 0 144-16,-11 53 0 16,11-53 128-16,-8 31-128 0,8-31 208 0,0 0-16 0,-11 51-16 0,11-51 0 0,0 0 208 0,0 0 64 15,7 55 0-15,-7-55 0 0,0 0-144 0,0 0-32 16,0 0 0-16,51 66 0 0,-51-66-272 0,0 0 160 15,0 0-160-15,69 46 128 0,-69-46-128 0,0 0 0 16,61 40 0-16,-61-40 0 0,0 0 0 0,61 50 0 16,-61-50 0-16,0 0 0 0,54 51 0 0,-54-51-144 15,0 0 144-15,58 40 0 0,-58-40 0 0,0 0-128 32,64 29 128-32,-64-29 0 0,0 0 0 0,72 21 0 0,-72-21 0 0,0 0 144 0,76 16-16 0,-76-16 0 15,53 0 0-15,-53 0 0 0,49-5-128 0,-49 5 192 16,52-14-192-16,-52 14 192 0,52-21-64 0,-26 7 0 15,2-3 0-15,2-1 0 0,1-4-128 0,0-5 0 0,1 1 144 16,-3-2-144 0,-1-1 576-16,2-6 64 0,-4-2 0 0,-2 3 0 31,1-3-1536-31,-2-1-320 0,-3-2-48 0,-4 1-16 0,0 3 1056 0,-2-3 224 0,-2-1 0 0,-3 0 0 16,-4-3 144-16,0 3 0 0,-1-4 0 0,-3-1 0 15,-2-4 752-15,-6 2 160 0,0 2 32 0,-2 5 0 31,0 0-1792-31,-5 0-368 0,2 5-64 0,-5 0-16 0,-4 4 352 0,-2 1 64 0,-3 2 16 16,-2 4 0-16,-7 1-656 0,0 6-128 0,-3 3-32 0,-4 5 0 16,-10 0 432-16,-2 9 80 15,-2 4 0-15,-7 5 16 0,1 1 704 0,-5 7 144 0,3 1 32 0,3 3 0 0,10-2 128 16,1 7 192-16,8 0-32 0,4 4-8656 16</inkml:trace>
  <inkml:trace contextRef="#ctx0" brushRef="#br0" timeOffset="1872.71">24446 9217 16575 0,'-10'0'1472'0,"-2"4"-1168"16,6-2-304-16,6-2 0 0,0 0 928 0,0 0 128 0,-12 12 32 0,-2-3 0 15,-3 5-1088-15,-4 3 0 0,2 4-288 0,1-2 64 16,1 2 224-16,3-2 0 0,-3 5 144 0,-1-4-144 16,1 4 384-16,3-5-32 0,-4 4 0 0,4 1 0 15,2 1 784-15,-2-5 144 0,2 7 48 0,-2-5 0 16,-3 8-432-16,-1-2-64 0,-3 7-32 0,2 1 0 16,-3 2-496-16,-3 2-112 0,-1 1 0 0,2 2-16 15,3-6-176-15,-2 4 0 0,0 0 0 0,6-1 0 0,-4 3 0 16,4-3 0-16,3 4 0 0,-4-2 0 0,4 5 0 0,2-2 0 15,2-2 0-15,1 1 0 0,2 5-144 16,-2-4 144-16,4-1 0 0,0-1 0 0,-2 1-144 0,2-4 144 16,-1 3 0-16,3-3-144 0,-2 0-80 0,1-1-16 15,2 1 0-15,1-4 0 0,1 4 240 0,0-40 0 16,1 79 0-16,1-39 0 0,-2-40 192 0,12 80 96 16,-12-80 16-16,14 84 0 0,-14-84 144 0,18 78 16 15,-18-78 16-15,22 71 0 0,-22-71-144 0,30 61-16 16,-30-61-16-16,40 54 0 0,-40-54-160 0,0 0-16 15,72 66-128-15,-72-66 192 0,57 39-192 0,-57-39-128 16,61 35 128-16,-61-35-208 0,63 27-96 0,-63-27-16 16,64 32 0-16,-64-32 0 0,60 29 320 0,-60-29-160 0,61 35 160 0,-61-35-128 15,61 35 128-15,-61-35 0 0,0 0 160 0,94 51-160 16,-94-51 192-16,73 33-64 0,-73-33-128 0,82 31 192 16,-82-31-192-16,94 28 0 15,-94-28 0-15,99 21 0 0,-99-21 0 0,93 17 0 0,-93-17-192 0,92 11 192 16,-92-11-208-16,92 17 64 0,-92-17 16 0,96 16 0 15,-96-16 368-15,103 19 80 0,-103-19 0 0,106 23 16 16,-106-23 80-16,110 20 16 0,-110-20 0 0,101 14 0 0,-101-14-144 16,92 13-32-16,-92-13 0 0,89 10 0 0,-89-10-128 0,87 12-128 15,-87-12 192-15,91 12-192 0,-91-12 0 0,99 9 0 16,-99-9 0-16,98 2 0 0,-98-2 0 0,94-2 0 16,-94 2 0-16,92-9 0 0,-92 9 176 0,88-12-176 15,-88 12 160-15,88-3-160 16,-88 3 352-16,89-5-32 0,-89 5 0 0,87 3 0 0,-87-3-192 0,88 2-128 15,-88-2 160-15,85 3-160 0,-85-3 0 0,78-3 0 16,-78 3 0-16,75-2 0 0,-75 2 0 0,80-3 0 16,-80 3-144-16,81-4 144 0,-81 4-208 0,87-2 48 15,-87 2 16-15,92-3 0 0,-92 3 144 0,98-9 0 16,-98 9 0-16,95-17 0 0,-95 17 0 0,86-23 0 16,-86 23 0-16,78-31 0 0,-38 13 0 0,-40 18 0 0,72-38 0 0,-72 38 0 15,71-33 176-15,-36 12-48 0,0 4 0 0,2-1 0 16,1-4 96-16,0 1 16 0,2-7 0 0,0 5 0 15,0-3-48-15,-3 0 0 0,1 0 0 0,-3 0 0 16,-3 3-192-16,2-3 0 0,-2-4 128 0,-3-1-128 16,3 0 0-16,-4-4 0 0,1 0-192 0,-6-2 192 15,3-1-368-15,0 1 48 0,-3-1 0 0,0 1 0 16,3 3 176-16,-4-6 144 0,3 3-192 0,-1-5 192 16,-1 2 0-16,3-3 0 0,-2 1 0 0,2-2 0 15,1 6 0-15,0-2 0 0,-4 0 0 0,3 3 0 0,-5 2-128 0,2 1 128 16,-6-1-192-16,2 0 192 15,-5 4-560-15,-1-1 0 0,-1 3 0 0,-4 1 0 32,-2 2-112-32,-1-4-32 0,-2-1 0 0,1 3 0 0,-4-2 320 0,2-1 64 0,-2 3 16 0,-2-2 0 0,2 1 304 0,-4-3 0 15,1 4 0-15,1-3 0 0,-5-2 128 0,2 2 16 16,0-1 16-16,1 1 0 0,-1-4 144 0,-2 4 16 16,0-4 16-16,-2 0 0 0,1 0-144 0,-5-5-48 15,1-3 0-15,-2-3 0 0,0 3-288 0,-3-6-64 16,-2 4-16-16,-2-2 0 15,0 2-256-15,2 1-48 0,-6 0-16 0,1 1 0 0,-2 3 304 0,0 3 64 0,0-1 16 0,-4 1 0 16,2 3 288-16,-2-1 48 0,3 3 16 0,-5 1 0 16,1 1 160-16,-2 3 32 0,-4-3 16 0,-3 4 0 15,0 3-400-15,-2-3-320 0,0 0 48 0,-5 0 16 32,2 3-576-32,-4 0-128 0,0-3 0 0,1 0-16 15,4 0 352-15,1 0 80 0,-1-5 16 0,6-1 0 16,1 1-112-16,2-4 0 0,2-2-16 0,-2 4 0 0,4 0 400 0,-2 0 96 0,-4 5 16 0,2-1 0 15,-3-3 144-15,1 5 0 0,-6-3 0 0,-3 7 0 16,-1 2 0-16,2 4 192 0,-4 0 0 0,1 3-16 16,-1 3-176-16,-2-5 0 0,1 8 0 0,-1-1 0 15,1 0-400-15,1 1-16 0,-3-1 0 16,-6 4 0-16,1-4 144 0,-1 4 16 0,1 0 16 0,-1-2 0 16,2 5 240-16,2-2 0 0,-2 4 0 0,2-3 0 0,0 6 448 0,2 1-32 15,-5 1 0-15,-1 0 0 0,1 2-32 0,-4-2 0 16,0 1 0-16,1-1 0 0,5 4-384 0,1-6-176 15,5 2 16-15,2-1 0 16,1-1-512-16,3-1-96 0,-4-2-32 0,2 4 0 0,-1 1 480 0,3 3 112 16,-3-1 16-16,3-1 0 0,-4 8 464 0,3-2 112 15,2 2 0-15,2 0 16 16,2 3 16-16,3 0 0 0,4 1 0 0,-1-4 0 16,3 3-688-16,4 1-144 0,-1-1-32 0,0 1 0 15,2-1-64-15,-2 2 0 0,1-1-16 0,1 6 0 0,1-1 528 0,0 3 256 0,1 5-32 0,-1 0 0 16,2 9 480-16,-1 0 112 0,-1 4 16 0,2 5 0 15,0 3-160-15,-2 2-32 0,1 7 0 0,-6 0 0 16,2 9-336-16,-4-2-80 16,-1 1-16-16,-4 3 0 15,0-3-848-15,-2 1-160 0,-6-2-32 0,-2 2-9568 0</inkml:trace>
  <inkml:trace contextRef="#ctx0" brushRef="#br0" timeOffset="3442.86">25532 6951 30399 0,'-31'-1'2704'0,"4"-3"-2160"0,14 4-544 0,2 0 0 0,2 0 0 15,-8 0 0-15,-18-3 0 0,-22 3 0 0,-13-2-352 0,-9-1-32 16,3-1 0-16,6-1 0 16,2-4-640-16,4 4-128 0,-3 0-16 0,-4-2-16 0,1 7 1536 0,1 0 304 15,-3 3 64-15,6 2 16 0,0 4 304 0,-4 0 64 16,2 3 16-16,-5-2 0 0,1 8-816 0,-6 5-176 16,-4 3-128-16,4 3 192 0,-2 3-320 0,1 6-64 15,4 4-16-15,0 6 0 0,0 8-112 0,-3-2 0 16,1 7-16-16,2 2 0 0,0 1 336 0,4 8 0 15,5 3-144-15,5 0 144 0,3 3-384 0,6-3 0 16,-4 1-16-16,7-2 0 16,-1-1-544-16,1 0-96 0,-3-2-32 0,-1 4 0 15,5 0 496-15,-1-3 80 0,4 1 32 0,3-7 0 0,2-3 848 0,3 3 160 0,-3 3 32 0,5-1 16 16,2 5 832-16,5-1 176 0,-1 3 16 0,1-4 16 16,5 2-640-16,-1-5-128 0,4 2-32 0,3 0 0 15,0-2-352-15,4-2-80 0,3 7-16 0,1-2 0 16,1 1-256-16,-1 1-128 0,5-5 0 0,3-4 128 15,1-1-128-15,0-2 0 0,0-4 0 0,1 6 128 16,3 3 112-16,-1 0 16 0,-1 4 0 0,5 2 0 16,-2-6-128-16,-1 0 0 0,1-5-128 0,-2-4 192 15,3 4-192-15,2-3 0 0,1-1 0 0,5 4 0 16,-2-3 0-16,2 1 0 0,4 2 0 0,-18-61 0 16,31 106 0-16,-31-106 0 0,37 98 0 0,-37-98 0 0,38 95 0 0,-38-95 128 15,40 103-128-15,-40-103 192 0,38 108 80 0,-38-108 16 16,35 112 0-16,-21-55 0 0,-14-57-128 0,28 110-32 15,-16-53 0-15,-3-3 0 0,-4 2-128 0,2 2 192 16,-2-1-192-16,1 1 192 0,-3 2-192 0,6 0 160 16,-4-5-160-16,0-1 160 0,-5-54-160 0,18 101 160 15,-18-101-160-15,21 93 160 0,-21-93-160 0,26 83 0 16,-26-83 144-16,31 84-144 0,-31-84 176 0,37 80-48 16,-37-80 0-16,47 75 0 0,-47-75 16 0,57 71 0 15,-57-71 0-15,61 70 0 0,-61-70-144 0,72 66 0 16,-72-66 0-16,69 58 0 0,-69-58 0 0,80 57 0 15,-80-57 0-15,84 58 0 0,-84-58 0 0,89 57 0 0,-89-57 0 16,101 58 0-16,-101-58 0 0,119 48-192 0,-57-23 32 0,-1-6 16 16,2 2 144-16,-2-2-208 0,7-2 80 0,2 1 128 15,1-2-208-15,8-3 80 0,4 1 128 0,1 0-208 16,-1-1 208-16,-4 4 0 0,1 2 0 0,-5-2-144 16,0 1 144-16,5-1 0 0,4 1 0 0,-1 4 0 15,6-1 0-15,-5-2 0 0,-4 2 128 0,-2 0-128 16,1 2 160-16,1 0-32 0,4 3-128 0,-4 5 192 15,7-1-64-15,-5-4-128 0,-5-2 176 0,-1 1-176 16,3-3 128-16,1 1-128 0,3 3 0 0,5-3 0 16,6-1 0-16,-2-1 0 0,0 0 0 0,1-5 0 15,-4 1 0-15,3-1 0 0,6-6 0 0,-1-3 0 0,4-2 0 0,0-3 0 16,-3 2 0-16,3-8 0 0,0-1 0 0,9-4 0 16,0-1 0-16,-2-2 0 0,-7-2-272 0,3-2-16 15,-3 2 0-15,6-5 0 0,2-2-32 0,-1-2 0 16,-7 2 0-16,1-1 0 0,-5-4 320 0,4 0 0 15,9-6-128-15,-2-3 128 0,2 1 0 0,-4-7 0 16,2-7 0-16,-7-5 0 0,2-1-384 0,2-7 16 16,6-5 16-16,-8-2 0 0,-7-1 96 0,-2-3 0 15,0-1 16-15,0 2 0 0,0-4 240 0,-3-4 0 16,-6-1 0-16,-3-3 0 0,-11 3 352 0,-1 0 16 16,-7-2 0-16,-2-2 0 0,-4-1-112 0,-3-2-32 0,-1-7 0 15,-4-7 0-15,-6-4-224 0,1 2 0 0,-9 2 0 16,-4 0 0-1,0-5-288-15,-5-5-160 0,-6-6-16 0,-5 2-16 16,3 3-16-16,-4 3 0 0,-6 2 0 0,-2-2 0 0,-3-1 288 0,-6-2 48 0,-3 3 16 0,-2 4 0 16,-1 2 144-16,-7-1 0 0,-3-2 0 0,-4-1 0 15,-6 6-176-15,-3 4 176 0,1 5-208 0,-9-2 80 32,-4-6-304-32,-4 3-48 0,-1-1-16 0,-3 6 0 0,-4 3-400 0,0-3-64 15,0 3-32-15,-1-3 0 16,-1-1-128-16,1-2-32 0,-8-3 0 0,-3 6 0 0,2 8 336 0,-9-5 64 15,0 0 16-15,4-3 0 0,1 3 1040 0,-3-3 208 0,0 3 32 0,-1 2 16 16,-2 7 208-16,-6 2 64 0,-3-3 0 0,1 7 0 0,0-5-640 0,-5 3-192 16,0 1 128-16,-1 1-128 15,1 8-336-15,-9 4-128 0,-3-1-32 0,0-2 0 16,4 6-160-16,1-2-48 0,2-1 0 0,-7-3 0 0,-2 4 320 0,-2 2 64 16,8 3 16-16,-3 6 0 0,3-1 528 0,-4 6 96 15,1 1 32-15,-6-1 0 0,2 2 480 0,-1 4 112 16,2 6 16-16,-3 3 0 0,-4 4-432 0,-5 4-80 15,-9 8 0-15,-3 7-8288 16,-2 10-1648-16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5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20060 11595 8287 0,'-17'16'736'0,"5"-6"-592"15,1-1-144-15,11-9 0 0,-12 15 384 0,12-15 64 0,0 0 0 0,-10 25 0 16,-3-4 320-16,1 5 80 0,2 5 16 0,-3-5 0 16,3 2-16-16,-2-3 0 0,0-3 0 0,1 1 0 15,-6-2-304-15,-1-2-64 0,-3 2-16 0,2-2 0 16,2 2 384-16,-6 2 80 0,2 3 16 0,-1 0 0 15,1 2 592-15,-2-2 128 0,2 7 32 0,2-2 0 16,-2 1-544-16,2-1-96 0,1 4-32 0,-4 0 0 16,4-1-736-16,-3 3-160 0,-1 3-128 0,1 0 192 15,-2-2-192-15,1 8 0 0,-1-3 0 0,-3 1 128 16,1 1 208-16,1 4 48 0,-2-2 0 0,3-2 0 16,-1 2-64-16,1-2 0 0,2 4 0 0,2 0 0 0,2 3-128 15,-1 1-16-15,1-5-16 0,3 6 0 0,0 4-160 0,2-6 0 16,0 0 0-16,1 1 0 0,-3 1 0 0,2-2 0 15,-2 2-144-15,0 3 144 0,2 1 0 0,0 6 0 16,1-1 0-16,2 7 0 0,1-3 0 0,-1 3 128 16,0 2 0-16,1 1 16 0,2-2 112 0,-1 9 32 15,-1 4 0-15,-1 3 0 0,-1-7-288 0,1 4 128 16,4-4-128-16,-2-2 0 0,1 2 0 0,1-1 0 16,2 8 0-16,3-5 0 15,0-1 0-15,1-4 160 0,6 1-160 0,-1 1 128 0,6-3 96 0,-3 3 16 16,8 1 0-16,-3 4 0 0,5 3-64 0,2-2-16 15,0-1 0-15,2-4 0 0,-3-2 32 0,8-6 16 0,-2-6 0 16,6 3 0-16,3-2-208 0,1-1 0 0,3 0 0 0,4 0 0 16,-3 0 0-16,0-5 0 0,0 2 0 0,6-2 0 15,1 2 256-15,2-2-32 0,3 5-16 0,-2-4 0 16,6-1 0-16,2-3 0 0,3-1 0 0,-2-4 0 16,5-5-80-16,-6-8 0 0,3 1-128 0,2-3 192 15,3-7-192-15,2 1 0 0,5-1 0 0,4-5 0 16,8-5 0-16,4-4-240 0,2-3 80 0,-1 0 16 15,-1-5-32-15,3 0 0 0,1-2 0 0,-4-6 0 16,-1-2 176-16,8-3 0 0,-2 4 0 0,-1-5 0 16,-3-2 0-16,1-2 0 0,0-1 0 15,1-6 0-15,2 0 0 0,-5 1 128 0,-2-3-128 0,-9-1 128 0,-3-3-128 0,2-8 0 16,2 4 0-16,-5-6 0 0,3-2-384 0,-4-3 16 16,-1-5 0-16,-3 0 0 15,-6-6-144-15,-7-5-16 0,-2 6-16 0,0-7 0 0,-2-3 544 0,2-4 0 16,2 3 0-16,-4-4 0 0,2-3 752 0,-5-1 48 15,0 0 16-15,-4-5 0 0,2-4-240 0,-8 0-32 16,1 3-16-16,-7-3 0 0,0 1-304 0,-2-7-64 16,1 0-16-16,-6-3 0 0,0 4-144 0,-7-4 0 15,2 1 0-15,-7-1 128 0,0-1-128 0,-4-2 0 16,-4-2 0-16,-1 2 0 0,-5-6 0 0,-4 5 0 16,3-5 0-16,-8 1 0 0,0 0 0 0,0-6 0 15,1 4 0-15,-6-7 0 0,5 0 0 0,-3 0 0 16,7 3 0-16,-4-8 0 0,2-4 128 0,5 1-128 0,-3-6 0 0,2-4 128 15,-1 4-128-15,1 0 128 0,-4 0-128 0,-2 0 128 16,-7 6-128-16,-1-1 0 0,-2 4 0 0,-8 0 0 16,0 1 0-16,-3 2-144 0,-7-1 144 0,-1 1-208 15,0-3 208-15,-8 1-176 0,1 8 176 0,-4 3-160 16,-1-2 160-16,-1 4 0 0,-1-1 0 0,0 1 0 16,-2 3 0-16,1 2-128 0,-4 2 128 15,3 10 0-15,-2 3-144 0,-3-1 144 0,3 2-160 0,-10 1 160 16,3 4 0-16,-7 7 0 0,1 0-128 0,1 5 128 15,3 5 0-15,-3 9 0 0,2 5 0 0,-7 9 0 16,1 8 192-16,-8 1-64 0,-10 6 0 0,1 4-128 0,3 7 256 0,-6 7-64 16,0 4-16-16,-6 5 0 0,1 3-176 0,-3 2 0 15,-3-2 0-15,-1 7 0 0,6 0-160 0,-3 4 160 16,4 1-208-16,-10 6 80 0,-2 3 128 16,-3 8-160-16,6 8 160 0,1 7-160 0,-1 7 160 0,-4 10-160 15,-3 8 160-15,5 8-160 16,8 2-288-16,1 20-64 0,1 15-16 0,11 8-11312 15,0 0-2240-15</inkml:trace>
  <inkml:trace contextRef="#ctx0" brushRef="#br0" timeOffset="26703.7">10366 3492 3679 0,'-21'2'320'15,"0"-2"-320"-15,13 4 0 0,6-4 0 16,-2 0 768-16,-1 0 96 16,-12 3 16-16,-6 2 0 0,-3-3-176 0,3 2-16 0,6-4-16 0,3 0 0 15,4-4-352-15,1 4-64 0,-2-5 0 0,3 3-16 16,-6-1 480-16,-7-1 112 0,0 2 0 0,-3 2 16 16,-1 6 400-16,2-3 80 0,4 2 16 0,2 1 0 0,-1-1-272 0,6-2-48 15,2 2-16-15,6-1 0 0,1-1-496 0,3-3-112 16,3 2-16-16,6-2 0 0,0-2-384 0,3-1 0 15,2-1-144-15,0 3 144 0,3-3-160 0,1-1 160 16,3 2-128-16,1-3 128 0,3 3 0 0,4 1-160 16,1-1 160-16,-30 3 0 0,77-6-128 0,-77 6 128 15,95-3 0-15,-95 3 0 16,107-4 0-16,-107 4 0 0,103 0 0 0,-103 0 0 0,104-1 0 0,-104 1 0 16,115-7-128-16,-115 7 128 0,129-6 0 0,-56 3 0 0,2 1 0 15,-3-1 0-15,-72 3 0 0,136 0-128 16,-136 0 128-16,128 3 0 0,-128-3 0 0,136 0 0 15,-136 0 0-15,143 2 0 0,-143-2-144 0,134 0 144 0,-134 0 0 0,109 0-144 16,-109 0 144-16,90 0 0 0,-90 0 0 0,80-2 0 16,-80 2 0-16,72-7 0 0,-72 7 0 0,69-8 0 15,-35 2 0-15,-1-2 0 0,2-1 0 0,-2 0 0 16,0 1-304-16,-2-3-16 0,-5-1-16 0,0 0 0 31,-1-2-592-31,-4 0-112 0,-2-4-32 0,-2 1-6992 0</inkml:trace>
  <inkml:trace contextRef="#ctx0" brushRef="#br0" timeOffset="27111.82">12140 2824 12895 0,'-15'0'1152'0,"4"3"-928"16,6-1-224-16,3-2 0 0,2 3 1408 0,-2 1 256 15,-5 1 32-15,-3 4 16 0,1 8-912 0,1 2-176 0,2 2-48 0,3 2 0 16,6 3-576-16,-3-3 0 0,2 1 0 0,2 0-128 16,-1 2 128-16,2-1 0 0,0-1 0 0,2 1 0 15,2-3 0-15,2-3 0 0,-11-19 0 0,0 0 0 16,62 70 592-16,-62-70 112 0,0 0 0 0,122 70 16 15,-122-70 272-15,105 40 48 0,-105-40 16 0,113 31 0 16,-113-31-480-16,105 26-112 0,-105-26-16 0,96 26 0 16,-96-26-288-16,0 0-160 0,120 40 160 0,-120-40-160 15,0 0 0-15,0 0 0 0,94 54 0 0,-82-36 0 16,-5-1-256-16,-2 4 0 0,-5 2 0 0,-7-1 0 16,0 1-464-1,-3 2-96-15,-6-3-16 0,0 6 0 0,-3-4 240 0,-3-1 32 0,-4 0 16 0,-6-1 0 31,-1-1-464-31,-9-2-80 0,-8 8-32 0,-1-1-8048 0</inkml:trace>
  <inkml:trace contextRef="#ctx0" brushRef="#br0" timeOffset="47916.26">10804 3618 1839 0,'8'-5'160'0,"-2"1"-160"0,-1 2 0 0,-2-1 0 0,1 3 192 0,1 0 0 16,7-4 0-16,4-1 0 15,-16 5-32-15,0 0 0 16,56-12 0-16,-56 12 0 0,0 0 736 0,0 0 128 16,0 0 48-16,0 0 0 0,0 0 144 0,0 0 16 15,0 0 16-15,0 0 0 0,0 0-736 0,0 0-128 16,0 0-48-16,38-11 0 0,-40 3-464 0,1-4-112 16,-6 3-16-16,0-5 0 0,3 0 256 0,-3-3-144 15,2 4 144-15,0-4-128 0,-1 0 128 0,-1-1 192 16,2 4-32-16,0 4-16 0,-2 1-144 0,0 0 0 15,0 2 0-15,-3 6 0 0,-1-3 0 0,2 4 0 0,3 0 0 0,-7 5 0 16,8-1 0-16,-4-1 0 0,4 3 176 0,2-6-176 16,3 0 192-16,3 0-64 0,4-4-128 0,5-1 192 15,1-4 192-15,4 0 48 0,6-4 0 0,3-1 0 16,5-7 480-16,0 0 112 0,-3 5 0 0,0-5 16 16,0 7-400-16,-5-1-64 0,-2 1-32 0,-4 0 0 15,-3 2 16-15,-5 3 0 0,-4-2 0 0,-2 3 0 16,1-1 160-16,-6 0 48 0,2 1 0 0,-5-1 0 15,0 0-368-15,-4 0-64 0,0 1-16 0,-5 2 0 16,0 0-192-16,-1-5-128 0,1 2 128 0,-4 4-128 16,-1-2 128-16,2-2-128 0,-2 4 160 0,-1-3-160 0,0 4 192 15,0-1-64-15,-1 5-128 0,2-4 192 0,2 4-192 0,-1 0 0 16,5 0-144-16,-5 4 144 0,4-1-160 0,2-1 160 16,0 2-160-16,1 1 160 0,3-2 0 15,-1 2 0-15,2-1 0 0,-2-4 0 0,4 5-224 0,0-5 48 16,-2 4 16-16,0-4 0 15,3 0-272-15,-4 0-48 0,-1 0-16 0,4 0 0 0,-4 0 352 16,0 0 144-16,1 0-128 0,-1 0 128 0,0 0 128 0,-3 0 96 16,1 0 32-16,3 3 0 0,-6 2 160 0,2 1 32 15,-2-1 16-15,1 4 0 0,-4 3-112 0,0 2-32 16,-1 3 0-16,-1 0 0 0,2 1-128 0,-4 3-48 16,1-2 0-16,0-2 0 0,-1 4-144 0,-2 2 0 15,-3 0 0-15,0 3 128 0,1 0-128 0,-6 2 0 0,3-2 0 16,0 0 0-16,-3 4 176 0,1-3-48 0,2 0-128 0,-1-1 192 15,1 5 160-15,2-5 32 0,0-3 0 0,3 3 0 16,-3 0 64-16,3-3 0 16,-3 3 16-16,2-4 0 0,-1 5-464 0,-1-7 128 0,0 3-128 0,0-2 0 15,0-4 0-15,-2 3 0 0,-2-3 0 0,0 4 0 16,3-2 0-16,-3 2 176 0,6 2-176 0,-3-1 160 16,1 4 176-16,-3 4 48 0,3 1 0 0,-2 4 0 15,0 5-208-15,-2 0-48 0,4 4 0 0,-5-2 0 0,1 1-128 0,-3 1 0 16,0 1 0-16,-4 2 0 0,2 2 0 0,-5 3 0 15,0 0 144-15,-2 2-144 0,1 4 176 0,-3-1-48 16,4 1 0-16,-5-1 0 0,6 4 0 0,-1 2 0 16,0-2 0-16,2 2 0 0,3 1 32 0,-2 2 0 15,-1 6 0-15,-2 2 0 0,0 10-160 0,-4 0 0 16,1 5 0-16,-3-6 0 0,-1-3 0 0,-3-1 0 16,-2-4-144-16,-2 5 144 0,1 3 0 0,-3 4 0 15,6 7-128-15,1-1 128 0,2-6 0 0,4 2 0 0,2 3 0 16,5 2 0-16,1 2 0 0,0 5 0 0,9-4 0 0,-2 1 0 15,4-2 0-15,-1-4 0 0,4 0 0 0,2 2 0 16,4 7 0-16,1 0-128 0,0-3 128 0,2-6 0 16,3-6 0-16,4 1-192 0,1 1 192 0,2 0-160 15,2 0 160-15,0 1 0 0,2-2 0 0,2-3 0 16,-3-4 0-16,3 0 0 0,3 7 0 0,-2 6 0 16,4 1 0-16,-4-2 0 0,-2 4 0 0,3-2 0 15,2-4 0-15,-4 4 144 0,3 4-144 0,0 1 0 16,1 4 160-16,-4-6-160 0,5-1 128 0,-4-3-128 15,5 1 176-15,-1 1-48 0,0 12-128 0,0-6 192 16,-1-4-48-16,1 1-16 0,3-9 0 0,-3 3 0 16,5-5 96-16,3 0 16 0,-6-2 0 0,4-4 0 0,-1-8 48 0,4-5 16 15,-6-7 0-15,5 0 0 0,3 1-96 0,-3-1-16 16,4 2 0-16,2-6 0 0,-1 1-192 0,-22-58 128 16,44 104-128-16,-44-104 0 0,49 103 0 0,-49-103 128 15,45 108-128-15,-45-108 0 0,47 103 0 0,-30-49 0 16,6 5 0-16,-6-5 0 0,3 7 0 0,-3-3-128 15,4 1 128-15,-4-2 0 0,2-1 0 0,-19-56-128 16,42 103 128-16,-42-103 0 0,49 83 0 0,-49-83 0 16,58 75 0-16,-58-75 0 0,62 66 0 0,-62-66 0 15,67 65 128-15,-67-65-128 0,78 59 144 0,-78-59-144 16,80 58 128-16,-80-58-128 0,84 61 0 0,-84-61 128 16,83 57-128-16,-83-57 0 0,86 61 0 0,-86-61 0 15,78 54 0-15,-78-54 0 0,63 52 0 0,-63-52 0 0,0 0 0 0,87 63 0 16,-87-63 0-16,0 0 0 0,87 43 0 0,-87-43 0 15,0 0 0-15,103 39 0 0,-103-39 0 0,75 17 128 16,-75-17-128-16,89 5 0 0,-89-5 144 0,97 0-144 16,-97 0 0-16,96 0 0 15,-96 0 0-15,89-5 0 0,-89 5 0 0,89-7 0 16,-89 7 0-16,96-8 0 0,-96 8 0 0,85-2 0 16,-85 2 0-16,96 2 0 0,-96-2 0 0,96 8 0 15,-96-8 0-15,91 21 0 0,-91-21 0 0,85 28 0 16,-85-28 0-16,80 35 0 0,-80-35 0 0,75 40 0 15,-75-40 0-15,80 33 0 0,-80-33 0 0,84 28 0 16,-84-28 0-16,101 26 0 0,-101-26 0 0,110 17 0 16,-110-17 0-16,116 6 0 0,-116-6 128 0,110-14-128 0,-110 14 160 15,105-18-160-15,-105 18 272 0,106-21-32 0,-106 21-16 0,106-19 0 16,-106 19-224-16,101-14 144 0,-101 14-144 0,98-7 128 16,-98 7-128-16,80-1 0 0,-80 1 144 0,73 1-144 15,-73-1 0-15,72 0 0 0,-72 0 0 0,69-1 0 16,-69 1 0-16,72-7 0 0,-72 7 0 0,66-18 0 15,-66 18 0-15,66-15 0 0,-66 15 0 0,61-21 0 16,-61 21 0-16,58-21 0 0,-58 21 0 0,0 0 0 16,70-23 0-16,-70 23 0 0,0 0 0 0,54-17 0 15,-54 17 0-15,0 0 0 0,0 0 0 0,69-14 0 16,-69 14 0-16,0 0 0 0,65-14 0 0,-65 14 128 16,0 0-128-16,73-18 0 0,-73 18 0 0,0 0 0 15,61-12 0-15,-61 12 0 0,0 0 0 0,0 0 0 16,0 0 0-16,0 0-128 0,0 0 128 0,0 0 0 0,0 0 0 0,0 0 0 15,5 49 0-15,-21-37 0 0,1-3 0 16,-6 0 0-16,2-4 0 0,-2 0 0 0,-2-5 0 0,-1 0 0 16,1-2 0-16,-3-1 0 0,2-1 0 0,-3-3 0 15,3-1 0-15,-2-5 0 0,2-1 0 0,-3-6 0 16,3-3 0-16,-4-3 0 0,2 0 0 0,0-2-160 16,1-5 160-16,-1 1-160 0,2 1 32 0,-1 0 0 15,5-1 0-15,-3 1 0 0,0 1 128 0,4-1 0 16,3 0 0-16,-4-2 0 0,2-1 0 0,4 0 0 15,-3-1 0-15,3 0 128 0,0 0-128 0,2 0 0 16,5 4 0-16,0 0 0 0,3 3-304 0,-3-2-16 16,5 4-16-16,2 0 0 15,-3 3-112-15,3 1 0 0,3 1-16 0,-3-2 0 0,2 6 288 0,2-6 176 16,1 6-192-16,2-4 192 0,-2 3 0 0,2 4 0 0,0 0 0 0,0 6 0 16,-2-1 0-16,-1 5-128 0,-4 3 128 0,2 1 0 15,-2 1 0-15,0 8 0 0,-2 0 0 0,2 7 0 16,0 3 0-16,-4 3 256 0,4 5-64 0,4-1 0 15,-2 5 96-15,4 0 16 0,-6-31 0 0,18 70 0 16,-18-70-176-16,28 71-128 0,-28-71 144 0,38 67-144 16,-38-67 0-16,42 69 0 0,-42-69 0 0,47 66 0 15,-47-66 0-15,51 61 0 0,-51-61 0 0,59 63 0 16,-59-63 0-16,54 58 0 0,-54-58 0 0,56 55 0 16,-56-55 0-16,57 54 0 0,-57-54 0 0,54 63 0 15,-54-63 0-15,54 61 0 0,-54-61 0 0,49 57 0 16,-49-57 0-16,49 65 0 0,-49-65 0 0,47 59 0 0,-47-59 0 15,45 58 0-15,-45-58 0 0,40 52 0 0,-40-52 0 0,38 52 0 16,-38-52 0-16,37 49 0 0,-37-49 0 0,30 54 0 16,-30-54 0-16,0 0 0 0,35 70 192 0,-35-70-48 15,8 43-16-15,-8-43 0 0,0 37 80 0,-5-25 16 16,2 2 0-16,-4-2 0 0,0-2 0 0,-2 3 0 16,-3 1 0-16,-2-2 0 0,-2 2-96 0,0-2 0 15,-1-2-128-15,-7 3 192 0,1 0-192 0,-3 3 0 16,-2 0 0-16,-12 1 0 0,-4 8 0 0,-10 2 0 15,-7 5 0-15,-10 3 0 0,-8 5 0 0,-4 8 0 16,-10 5 0-16,5-1 0 0,4 0 0 0,4 2 0 16,7 4 0-16,5-6 0 0,10-3 0 0,8-6 0 15,8-8 0-15,3-7-12288 16,11-5-2416-16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3:49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25715 7688 4735 0,'-2'-5'0'0,"0"-4"0"0,2 4 0 0</inkml:trace>
  <inkml:trace contextRef="#ctx0" brushRef="#br0" timeOffset="214280.49">27322 9129 6447 0,'0'0'576'0,"0"-4"-576"0,0 4 0 0,0 0 0 16,0-2 0-16,0-1-352 0,0-1 48 0,0-1 16 15,0 0-752-15,-6-2-160 0,5-2-16 0,-1 4-16 16,-3 0 1024-16,1 0 208 15,4-4 0-15,-3 2 0 0,1-2 672 0,2 1 64 0,-2-1 16 0,0 0 0 16,2 4-576-16,-5-4-176 0,2 4 0 0,-1 0 0 16,3-2 0-16,-6 2 0 0,1 5 0 0,-2-4 0 15,4-1-480-15,2 5-48 0,-3-4-16 0,3-1 0 16,1 2 544-16,1-3 0 0,0 3 0 0,0-2 144 0,0 1-144 0,1-1 0 16,3 0 0-16,-1 0 0 0,-1 1 0 0,0 1 0 15,3 3 0-15,-5 0 0 0,2 0 0 0,1 0 0 16,-3 7 0-16,-3-2 0 0,3 0 960 0,-2 4 192 15,2-1 16-15,-5-2 48 0,3 2-96 0,0 1-32 16,-3 0 0-16,-2-1 32 0,2 1-864 0,0 0-256 16,-4 0 0-16,0-1 144 0,1 1-144 0,-1 0-192 15,-3-1 32-15,1 1 160 0,3-4 592 0,-1 4 240 16,2-4 32-16,2 2 32 0,1-5 464 0,2 1 96 16,-1 1 16-16,-1-2 32 0,3 1-1008 0,-3-3-208 15,1 0-32-15,1 0 0 0,-2 4-256 0,1-3 0 0,1-1-208 0,-3 0 208 16,2 0-160-16,-3 0 160 0,5 0-128 15,-1 0 128-15,-3 0 0 0,1-1 0 0,1-3 0 16,-1 4 0-16,2-3 0 0,-3 1 0 0,2-2 0 16,-1 1 0-16,2 1 0 0,-1-1 0 15,-2-1 0-15,1 3 0 0,4-3 0 0,-3-1 0 0,1 1 0 0,2-1-160 16,0 2-32-16,-3-3-16 0,3 3 0 0,-2 3 0 16,0-2 16-16,0 2 16 0,-3 2 0 15,2 1 0-15,-6 3 432 0,4 1 96 0,-2 0 16 0,1 1 0 16,1 4 624-16,-3 2 128 0,4-1 32 0,-1-1 0 0,1-2-144 0,1 4-32 15,1-2 0-15,2 1 0 0,0-3-704 0,-3 2-144 16,6-1-128-16,-3-3 192 0,0-1-192 0,2-1 0 16,0-1 0-16,3-2 0 0,0-3 0 0,0 4 0 15,2-4-144-15,2 0 144 0,-2-4 0 0,3 1-192 16,-1 1 192-16,0-1-160 0,-2-3 160 0,0-1-208 16,-2 2 80-16,0-4 128 0,-1 4-128 0,1-3 128 15,-2 2 0-15,-1-2 0 0,2 1-192 0,-1-2 48 16,-3 4 0-16,0-4 0 15,0 0-112-15,0 1-32 0,0 2 0 0,0 1 0 16,-5-2-144-16,1-2-16 0,4 1-16 0,-5-1 0 16,2-1 32-16,-3-3 16 0,3-1 0 0,-2 2 0 0,1 4 416 0,-1-3-160 0,0 4 160 0,1 2 0 15,-1 1-128-15,2 4 128 0,-4 4 0 0,0 1 0 16,0 4 176-16,-2 0 144 0,4 3 16 0,-4-4 16 16,0 6 352-16,1 0 80 15,2-2 16-15,1 2 0 0,2-1 0 0,-4-1 0 0,5 2 0 0,2-6 0 16,-4 3-432-16,4-4-96 0,4-2-16 0,-4 0 0 15,2 4-256-15,1-5 0 0,1-1 0 0,-1-1 0 16,2-2 0-16,4 0 0 0,-4-2 0 0,4-5-144 16,0 5-176-16,-1-5-16 0,1-1-16 0,2 2 0 15,1-2-64-15,0-1-16 0,2 0 0 16,-2 1 0-16,4-1 48 0,-4 0 0 0,2 0 0 0,-2 1 0 0,0 2 160 0,2-2 32 16,-3 4 16-16,-1-4 0 0,-1 2 176 0,1-2-208 15,-1-1 80-15,0 4 128 0,0 0-128 0,-6-2 128 16,4 1 0-16,0 1 0 0,-2 2 0 0,-1-1 128 15,-1 2 0-15,-1-1 0 0,1 3-128 0,-6 0 160 16,1 0-160-16,-1 0 160 0,-6 3 384 0,0-1 80 16,1 2 16-16,-6 1 0 15,1 2 64-15,-4-2 32 0,3 4 0 0,-3-4 0 0,-1 4 576 0,4-1 112 16,-1 1 32-16,1-4 0 0,3-1-1072 0,-1 1-192 16,3 2-64-16,4-2-15408 0</inkml:trace>
  <inkml:trace contextRef="#ctx0" brushRef="#br0" timeOffset="-201461.48">27278 8984 911 0,'0'4'0'0,"0"-4"0"16,0 0 0-16,0 0 0 0,0 0 304 0,0 0-32 16,0 0 0-16,0 0 0 0,0 0-272 0,0 0 0 0,0 0 128 0,-5-27-128 15,5 27 768-15,0 0 80 0,0 0 32 0,0 0 0 16,-4-34 64-16,4 34 16 0,0 0 0 0,0 0 0 16,0 0-496-16,0 0-80 0,0 0-32 0,0 0 0 15,0 0 96-15,0 0 0 0,0 0 16 0,0 0 0 16,0 0-464-16,0 0 0 0,0 0 0 0,0 0 0 15,0 0-256-15,0 0 0 0,0 0 0 0,0 0 0 16,0 0 256-16,0 0 128 0,0 0-128 0,9 20 192 16,-14-11 192-16,5 2 16 0,-4-3 16 0,1 1 0 15,1 3-560-15,-1-1-112 0,-1 1-32 0,-1 2 0 16,0-2-912 0,1 2-176-16,-1-2-32 0,-2 2-16 15,2-2 48-15,0-1 16 0,-4 1 0 0,4 0 0 0,-4-1 1360 0,2-3 128 0,0-3 112 0,0 4 16 0,2-5 1024 0,-2 1 192 16,0-2 64-16,0 1 0 0,-2-2-176 0,0-2-16 15,4 3-16-15,-5 1 0 0,1-3-960 0,0 3-192 16,-1 1-48-16,1-1 0 0,2 1-128 0,-2-2 0 16,-3-1 0-16,4 1 0 0,-1 3 368 0,-2-6 80 15,3 3 32-15,-1 2 0 0,0-1 240 0,-3-1 48 16,0-1 16-16,3 2 0 0,-1-1-96 0,-4-1-32 16,5-2 0-16,-7 0 0 0,6 0 48 0,-2-2 0 15,1-1 0-15,1 3 0 0,-1-4-384 0,-1 4-80 16,2-5-16-16,1 1 0 0,-3 3-224 0,3-6 0 15,4 1 0-15,-4-2 0 0,9 8 320 0,-9-18 0 0,9 18 16 0,0 0 0 16,-5-36-336-16,5 36 0 0,0 0 0 0,0-44 128 16,0 44-128-16,0 0 0 0,0-43 0 0,0 43-128 15,0 0 128-15,-7-28 0 0,7 28 0 0,0 0-128 16,-9-21 128-16,9 21 0 0,-8-9 0 16,8 9 0-16,-11-10 0 0,11 10 0 0,-8-9 0 0,8 9 0 15,-13-9 0-15,13 9 0 0,-10-7 0 0,10 7 0 16,-9-8 0-16,9 8 0 0,-8-6 0 0,4 3 0 15,4 3 0-15,0 0 0 0,-5-9 0 0,5 9 0 16,0 0 0-16,-9-14 0 0,9 14 0 0,0 0 128 16,-7-10 96-16,7 10 32 0,-9-9 0 0,4 6 0 15,0-1 80-15,0 2 32 0,-2-1 0 0,2-1 0 0,-4 3-208 0,4-6-32 16,-4 2-128-16,2 1 192 0,0-5-192 0,0 4 0 16,2-4 0-16,-4 1 0 0,4-1 0 0,-2 0 0 15,0 4 0-15,0-4-160 0,2 1 160 0,-4-1 0 16,2 5-144-16,2-3 144 0,5 7 0 0,-9-12 0 15,9 12 0-15,-5-12 0 0,5 12 0 0,0 0 0 16,0 0 0-16,-4-31 0 16,4 31 0-16,0 0-272 0,-1-26 64 0,1 26 16 0,-7-18-144 0,7 18-32 15,-9-14 0-15,4 11 0 0,-1-2 368 0,-2-1 0 16,1 3-144-16,0-2 144 0,0 1 0 0,2 2 0 16,-1-1 0-16,3-1 0 0,3 4 0 0,-9-5 192 15,9 5-16-15,-9-9-16 0,9 9 272 0,-5-3 48 0,5 3 16 0,-8-5 0 16,8 5-16-16,-9-5 0 0,9 5 0 0,-12-9 0 15,12 9-64-15,-11-12-16 0,11 12 0 0,-12-14 0 16,12 14-272-16,-12-21-128 0,12 21 128 0,-11-14-128 16,11 14 0-16,-15-14 0 0,15 14 0 0,-11-12 0 15,11 12 0-15,-12-9 128 0,7 4-128 0,5 5 0 16,-12-12 256-16,12 12-48 0,-11-11 0 0,11 11 0 16,-14-12-208-16,14 12 0 0,-12-9 0 0,3 6 0 15,9 3 0-15,-9-9 0 0,1 7 0 0,3-6 0 16,5 8 192-16,-14-13-48 0,7 5-16 0,1-3 0 0,6 11-128 15,-14-21 0-15,14 21 0 0,-8-22 0 0,8 22 0 16,-12-18 0-16,12 18 0 0,-9-12 0 0,9 12-176 0,-5-10 176 16,5 10-128-16,-9-7 128 0,9 7-320 0,-9-6 32 15,9 6 0-15,-14-5 0 0,14 5 288 0,-8 0 0 16,-1-3 0-16,9 3 0 16,-9-2 0-16,9 2 0 0,0 0 0 0,-7-12 144 0,7 12-144 0,0 0 0 15,0 0 0-15,0 0 0 0,0 0 0 0,7-38 0 16,-7 38 0-16,0 0 0 0,0 0 0 0,0 0-176 15,0 0 176-15,11-46-128 0,-11 46 128 0,0 0 0 16,0 0 0-16,0 0 0 0,0 0 0 0,3-40 0 16,-3 40 0-16,0 0 0 0,0 0 0 0,-5-26 0 15,5 26 0-15,0 0 128 0,-4-23-128 0,4 23 0 16,0 0 0-16,0 0 0 0,-5-26 0 0,5 26 0 0,0 0 0 16,-9-14 0-16,9 14 0 0,-7-12 0 0,7 12 0 0,-10-12 0 15,10 12 0-15,-12-10 0 0,12 10 0 0,-11-18 0 16,11 18 0-16,-12-14 0 0,3 5 0 0,4-3 0 15,0 4 0-15,1-10 0 0,-2 1 0 0,0-6 128 16,3 2-128-16,1-1 0 16,-1-5 0-16,3 27 0 0,-2-45 0 0,2 45 0 0,0-43 0 0,0 43 0 15,-2-44 0-15,2 44-160 0,-5-40 160 0,5 40 0 16,-5-37 0-16,1 22-128 0,2 1 128 0,-1-4 0 16,3 18 0-16,-9-26 0 0,9 26 0 0,-3-26 0 0,3 26 0 15,-2-28 0-15,2 28 0 0,0-26 0 0,0 26 0 0,0-28 0 16,0 28 0-16,2-33 0 0,-2 33 0 15,0 0 0-15,3-31 0 0,-3 31 0 0,-3-18-320 0,3 18 0 16,-2-10 0-16,-5 3 0 0,5 5 320 0,-5-5-160 16,2 2 160-16,0 2-128 0,-4-3 448 0,2 3 112 15,-3 1 16-15,1-1 0 0,0 1 672 0,-3-2 144 16,2 4 16-16,-4 0 16 16,3 0-1712-16,1 0-352 0,-2 0-64 0,1-3 0 0,2 3 832 0,-5 0 0 15,2-2 208-15,0-1-32 0,-2 3-176 0,2 0 0 16,-4-4 0-16,4 4 0 0,-2-2 0 0,2-1 0 15,-2 0 0-15,-2 3 0 0,6-6 0 0,-2 3 0 0,3 1 0 16,-2-5 0-16,-1 5 128 0,-2-1-128 0,0-1 0 16,-1 4 128-16,1 0 0 0,0-1-128 0,0-3 192 0,2 1-64 15,-2 3 64-15,2-6 0 0,-2-2 0 0,0-1 0 16,1 0-192-16,0 1 0 16,0-3 0-16,-1-1-176 0,-1 3 48 0,1-5 0 15,0 6 0-15,0-5 0 0,-2 5 128 0,1-1-128 0,2 4 128 0,-1-4-128 16,-1 4 128-16,1-4 0 0,2 6 0 0,1-6 0 15,-3 4 0-15,5 0 0 0,-3-2 0 0,2 1 128 16,1-2-128-16,0 2 0 0,1-2 0 0,1-1 0 16,-2 4 0-16,4-2 0 0,-4-2 0 0,-1 4 0 15,1 1 0-15,-2 3 0 0,3-3 0 0,1 1 0 0,-2-3 0 16,2 3 0-16,2 1 0 0,-4-5 0 0,4 5 0 0,-2-1 0 16,2 0 0-16,1-3 0 0,-1 1 0 0,1 2 0 15,3-3 0-15,-6 3 128 0,5-2-128 0,-3 1 0 16,1-1 0-16,1 1 128 0,1-1-128 0,-1 2 192 15,-3-2-64-15,1 1 0 0,2-1-128 0,-3-4 0 32,3 0 0-32,-2 4 0 0,1-4 0 0,-1 1 0 0,2 3 0 0,-6-2 0 0,4 1 0 0,-2-2 0 15,1 4 0-15,1-5 0 0,2 4 0 0,-3 0 0 16,-1 2 0-16,2-3 0 0,0 3 0 0,2-2 0 16,-3 1 0-16,1-5 0 0,2 4 0 0,-6-4 0 15,4 4 0-15,1-3-128 0,-1-1 128 0,-2 4 0 16,5-2 0-16,-5 1 0 0,5 3 0 0,-4-2 0 15,0 1 0-15,1-1 0 0,0 1 0 0,1-1 0 0,1 0 0 0,-1-2 0 16,3 5 0-16,-5-1 0 0,3-1 0 0,3 4 128 16,-5-5-128-16,1 3 0 0,1-1 0 0,3 3 0 15,-2-9 0-15,2 9 0 0,0 0 0 0,0-21 0 16,0 21 0-16,0 0 0 0,0-22 0 0,0 22 0 16,-3-14 0-16,3 14 0 0,0 0 0 0,0 0 0 15,-2-21 0-15,2 21 0 0,0 0 0 0,0 0 0 16,0-23 0-16,0 23 0 0,0 0 0 0,-4-17 0 15,4 17 0-15,-3-9 0 0,1 7 0 0,-1-1 0 16,-3-1 0-16,-1 3 0 0,2 1 0 0,-2-4 0 0,2 4 0 16,0 0 0-16,-4 0 0 0,4 0 0 0,-4 0 0 0,2 0 192 15,2 0-32-15,0-3-16 0,1 3-16 0,1-2-128 16,1-2 192-16,-3 4-64 16,3-3-128-16,0 3 128 0,-1-2-128 0,1-1 128 0,0 3-128 0,0-4 0 15,2 4 0-15,-5-2 128 0,5 2-128 0,0-6 192 16,-3 6-192-16,3-2 192 0,0 2-192 0,-4-7 0 15,3 2 0-15,1 1 0 0,-4-1-144 0,1 0 144 16,1 1 0-16,2 2 0 0,-5-1 0 0,1-1 0 16,-1 3 0-16,1-3 0 0,1 4 0 0,-1 0 0 15,3-3 0-15,-3 3 0 0,2 0 0 0,2 0 0 16,0 0 0-16,-1 0 0 0,1 0 0 0,0 0-128 0,0 0 128 16,0 0 0-16,0 0 0 0,0 0-192 0,0 0 192 0,0 0-160 15,0 0 16-15,0 0 0 0,0 0 0 0,0 0 0 16,0 0 144-16,0 0 0 0,0 0 0 0,0 0-128 15,0 0 128-15,0 0 0 0,0 0 0 0,0 0 0 32,0 0 0-32,0 0 0 0,0 0 0 0,0 0 0 0,0 0 0 0,0 0 0 0,0 0 0 0,0 0 128 15,0 0-128-15,0 0 0 0,0 0 0 0,0 0 0 16,0-9 0-16,-2 9-128 0,2 0 128 0,-3 0 0 16,1 0 0-16,0 0 0 0,0-2 0 0,-1 2 0 15,1 0 0-15,-1 0 0 0,-3-3-144 0,3 3 144 16,-2 0 0-16,1-4 0 0,-1 4 0 0,0 0 0 15,1 0 0-15,-1 0 0 0,1 0 0 0,-2 0 0 0,0 0-144 0,3 0-16 16,-2 0 0-16,-1 0 0 16,1 0-256-16,2 0-48 0,-3-1-16 15,3 1 0-15,-2-4-16 0,-1 4 0 0,3 0 0 0,-1 0 0 0,3-3 144 16,-3 3 32-16,-1-2 0 0,2-2 0 0,-3 4 80 0,3-3 32 16,-6 3 0-16,4 0 0 0,1-2 208 0,-1-1 0 15,-2 3 0-15,2-4 0 0,0 2 0 0,0-1-144 16,1 1 144-16,1-1-128 15,-1-1-448-15,-1-1-96 0,1 0-16 0,3-2 0 16,-5 2-16-16,3 1-16 0,-1-1 0 0,3 1 0 0,-3-1 432 0,-1 5 96 16,5-3 0-16,-4 3 16 0,4 0 176 0,0 0 0 15,-3 0 0-15,1 0 128 0,2 0-128 0,0 0 128 0,-3 0-128 16,3 0 128 0,-5 0-128-16,1 0-128 0,-1 3 128 0,0-3-192 15,1 5-448-15,-5-1-80 0,1 1-32 0,-1-1 0 0,0 1 560 0,4 4 192 0,-4-2-144 0,2-2 144 16,6 0 672-16,-6-2 224 0,5 3 32 0,-3-1 16 15,1 4-496-15,1-6-112 0,-1 2-16 0,2 2 0 16,-1-1-320-16,-1-1 0 0,3 3 0 0,-4-1 0 16,1-1 0-16,-1-1 0 0,1 4 0 0,-1-4-128 15,-2 4 128-15,2-6 0 0,0 6 0 0,-2-4 0 32,1-2 0-32,1 3 128 0,2-3-128 0,-2 2 0 0,-1-1 0 0,3-4 0 0,-2 5 0 0,-4-5 0 0,5 4 0 15,-4 1 0-15,2-2 0 0,-2 2 0 0,1 1 0 0,0 1 0 16,-2-2 0-16,0 4 0 0,1-1 176 0,-1 1 64 31,2 5 16-31,0-5 0 0,0 5 320 0,2 1 80 16,0-4 16-16,1 1 0 0,4-12-272 0,0 19-48 15,-3-10-16-15,1 3 0 16,0-3-720-16,0-4-128 0,-3 4-48 0,2-1 0 0,-6 1 144 16,4-4 32-16,-4 4 0 0,-3 0 0 0,7-1 640 0,-8 1 128 15,5 0 16-15,-3 0 16 0,3 3 640 0,-1-2 128 16,2 2 32-16,-2 2 0 0,2-2-352 0,0 2-64 15,2 0-16-15,0-1 0 0,1 0-432 0,-1 0-96 0,2 1 0 16,3 0-16-16,-6-6-240 0,6 4 0 0,-3 2 0 0,-2-5 0 16,5 3 0-16,-6-1 0 0,3 1 0 0,-1 0 0 15,1-1 0-15,-4 1 0 0,3-4 0 0,-3 1 0 16,6 2 0-16,-6-3 0 0,5 4 0 0,-3-3 0 16,1 0 240-16,4 0 0 0,-5 5 0 0,5-2 0 15,-3-2 0-15,-1 6 0 0,2-2 0 0,-1 0 0 16,3 0-240-16,-4-2 144 0,3 5-144 0,-3-3 128 15,1 2-128-15,1 0 0 0,-2 1 0 0,3-1 0 16,-1-2 0-16,2 3 0 0,0-3 0 0,2 3 0 16,-1-3 0-16,3 7 0 0,-1-3 0 0,3 1 0 15,-5 2 0-15,6 1 128 0,-5-1-128 0,2 2 0 16,-4 0 0-16,3-6 0 0,-3 6 0 0,-3-6 0 0,3 0 0 16,-6 1 0-16,3-1 144 0,-2 1-144 0,1-4 320 0,-1 3-16 15,0-3 0-15,1 3 0 0,-1-3-112 0,2 2 0 16,-1-2-16-16,1 3 0 0,1-3-176 0,-3 4 0 15,1-4 0-15,-1 3 128 0,1-1-128 0,-1-1 0 16,2 3 0-16,-3-1 0 0,3 4 0 0,1-2 0 16,0-1 0-16,2-1 0 0,0-1 0 0,0-1 0 15,2 3 0-15,0-1 0 0,1 4 0 0,3-2 0 16,-6 2 0-16,0-3 0 0,0 1-288 0,0-2 64 16,-4 1 16-16,2-1 0 0,-1-3 208 0,1 2 0 15,0-6 0-15,1 2 0 0,1 2 0 0,-4 2 0 16,4-2 0-16,0 0 0 0,4 0 0 0,-4-2 0 0,3 2 0 0,2 0 0 15,-3 1 0-15,-2-15 0 0,12 28 0 0,-8-15-144 16,-4-13-128-16,9 22-32 0,-9-22 0 0,14 32 0 16,-11-15 48-16,2-3 16 0,-1 7 0 0,-3-7 0 15,3 3 240-15,-2-3 0 0,1 3 0 0,1-4 0 16,1 4 0-16,-2-3 0 0,-1 0 0 0,2-2 0 16,-4-12 128-16,12 26-128 0,-12-26 0 0,9 26 0 15,-9-26 0-15,13 28 0 0,-13-28 0 0,14 26 0 16,-14-26 0-16,18 32-144 0,-18-32 144 0,17 38-192 15,-17-38-176 1,18 40-32-16,-18-40-16 0,12 31 0 0,-12-31 96 0,10 32 0 0,-10-32 16 0,6 26 0 0,-6-26 304 16,7 30 0-16,-7-30 0 0,5 27 0 0,-5-27 0 0,12 35 0 15,-12-35 0-15,10 40 0 0,-10-40 0 0,18 47 0 16,-18-47 0-16,16 46 0 0,-11-20 0 0,-5-26-208 16,14 49 64-16,-14-49 16 0,5 38-192 0,-5-38-16 15,3 33-16-15,-3-33 0 0,4 26 96 0,-6-14 32 16,2 2 0-16,-2 0 0 0,2 4 224 0,0-18 208 15,0 29-32-15,0-29-16 0,0 28-32 0,0-28 0 16,-3 26 0-16,3-14 0 0,-2 2-128 0,-1 0 0 16,-1 4-192-16,2-1 192 0,-1 0-192 0,-2 1 192 15,5 3-160-15,0-2 160 0,0 2 0 0,-4 1 0 16,4-1 0-16,-1-1 0 0,1-3 0 0,-4 0-144 0,4 1 144 16,-5-1-128-16,1-3 0 0,-1 4 0 0,2-1 0 0,-1 0 0 15,1 3 128-15,1-3 0 0,-5 4 0 0,2 0 0 16,3-2 0-16,-5 4 0 0,2-3 0 0,0 3 0 15,1 0 128-15,1-2-128 0,1 1 160 0,-3-1-160 16,1-2 192-16,-3 2-64 0,2-2-128 0,0-1 192 16,1-1-192-16,-1 4 128 0,1-3-128 0,1-4 0 15,1 3 272-15,-3 0-32 0,5 1-16 0,-3-1 0 16,3 1-224-16,-6 1 128 0,6-2-128 0,-3 4 0 16,3-2 0-16,-5 2 0 0,5-2 0 0,-6-1 0 15,5 3 0-15,1-7 0 0,0 3 0 0,0 0 0 0,1-3 208 16,1 4 0-16,2-4 0 0,1 3 0 0,-5-17-208 0,5 21 0 15,-5-21 0-15,7 23 0 0,-7-23-144 0,5 22-80 16,-5-22-16-16,4 18 0 0,-3-10 240 0,-1-8-192 16,4 18 192-16,-4-18-192 0,3 17 192 0,-3-17 0 15,6 18 0-15,-6-18 0 0,3 14 208 0,-3-14-64 16,0 0-16-16,7 22 0 0,-7-22-128 0,0 0 0 16,16 26 144-16,-16-26-144 0,14 21 0 0,-14-21 0 15,12 26 0-15,-12-26 128 0,9 23-128 0,-9-23 0 16,0 0 0-16,0 0 0 0,19 26 0 0,-19-26 0 15,3 11 0-15,-3-11 0 0,0 12 0 0,0-12 0 16,0 14 0-16,0-11 0 0,-3 6 0 0,3-4 0 16,-2 2 0-16,2-2 128 0,0 4-128 0,0-4 192 15,0 4-64-15,0-9 0 0,5 14 0 0,-5-5 0 0,0-9 0 0,2 12 0 16,-2-7-128-16,0 2 0 0,0-2 0 0,-2 0 0 16,2 4 0-16,-5-4 0 0,2 2 0 0,-1-1 0 15,-1 2 0-15,1 1 0 16,-1-4 0-16,0 4 0 0,1 0 0 0,-1-4 0 0,2 4 0 0,-2-1 0 15,-2-1 256-15,1 2-32 0,1 0 0 0,0-1 0 16,1 1-224-16,-3-2 144 0,2 2-144 0,0 3 128 16,0-3-128-16,1-1 0 0,-1 1 0 0,-2 5 0 15,2-5 0-15,0 5 0 0,-4-2 0 0,2 2 0 16,2 3 0-16,-1-3 0 0,-2 4 176 0,4-3-176 0,1-1 448 16,-2 0-16-16,-1 0 0 0,1-2 0 0,2 2-256 0,-3 2-48 15,3-6-128-15,-1 4 192 0,3-5 32 0,-3 3 0 16,1-3 0-16,1 0 0 0,2-1-224 0,0 1 128 15,0 1-128-15,0-1 0 0,0 0 0 0,0 3 0 16,0 0 0-16,0-1 0 0,0 1 0 0,0-2 0 16,-4 2 0-16,4 1 0 0,-1-3 0 0,-1 2 0 15,0 2 0-15,2-5 0 16,-3 3 0-16,1-3 0 0,0 1 0 0,1-1 0 0,1 0 0 0,-4-1 0 16,2 1 0-16,1 0 0 0,-1 5 0 0,2-6 0 15,-4 5 0-15,4-1 0 0,0-2 0 0,0 3 0 16,0-3 128-16,0 2-128 0,4 0 160 0,-4-1-16 0,0-2 0 15,2-1 0-15,-2 1-144 0,1 0 0 0,-1-4 0 16,2 4 0-16,-2-1 0 0,0-4 0 0,0 4 0 16,-2 1 0-16,2-4 0 0,-1 1 0 0,-1 2 0 0,2-1 0 15,0-1 0-15,0-1 0 0,-4 3 0 0,4-4 0 16,0 1 0-16,0 2 0 0,0-2 0 0,0-1 0 16,0 1 0-16,4 0 0 0,-4 1 0 0,0-3 0 15,0 2 0-15,0-1 0 0,0 1 0 0,0 2 0 16,-4-2 0-16,4 0 0 0,-1 4 0 0,1-5 0 15,-4 1 0-15,4 0 0 0,-3 4 0 0,1-2 0 16,2-2 0-16,0 4 0 0,-4-4 0 0,4 2 0 16,0-2 0-16,0 0 0 0,-3 4 0 0,3-2 0 0,-2-2 0 15,2 0 0-15,-3 1 0 0,3 1 0 0,0-2 128 16,0-2-128-16,0 3 128 0,0-1-128 16,-4-2 128-16,4 2-128 0,-2-1 128 0,2 1-128 0,0-1 0 0,0 1 128 15,-3 0-128-15,3 2 0 16,-2-2 0-16,2 4 0 0,-2-4 0 0,2 4 0 0,0 0 0 0,0-1 0 15,0 1 0-15,2 0 0 0,0 3 0 0,1-2 0 16,3 3 0-16,-6 1 0 0,3-2 0 0,2-4 0 16,-5 3 0-16,4 1 0 0,-4 2 0 0,2-2 0 15,1 0 0-15,-3 2 0 0,4 0 0 0,-3 0 0 16,3-2 0-16,-1 2 0 0,3 4 0 0,-3-4 0 16,2 1 0-16,-3-1 0 0,5 0 0 0,-5 4 0 0,5-1 0 15,-6-3 0-15,6 3 0 0,-1 1 0 0,-1-4 0 0,4-2 0 16,-6 2 0-16,2-5 0 0,0 3 0 0,-5-12 0 15,9 19 0-15,-7-12 0 0,3-2 0 0,-5 0 0 16,2 2 288-16,0-1-32 0,-2-6 0 0,1 8 0 16,3-3-256-16,-4 1 128 0,0 2-128 0,0-1 0 15,0 2 128-15,0-4-128 16,0 4 0-16,0 0 0 0,0-1 0 0,2 5 0 0,-2-3 0 0,0-1 0 16,0-4 0-16,0 4 0 0,1-1 0 0,1 1 0 15,2 0 0-15,-4 0 0 0,1-1 0 0,3 1 0 16,-1 3 0-16,-1-1 0 0,2 1 0 0,-1 2 0 15,-3-2 0-15,2-2 0 0,1 3 0 0,-3-5 0 0,0 4 0 16,0-3 0-16,0 2 0 0,0-3 0 16,0 1 0-16,0 0 0 0,2-1 0 0,-2 1 0 0,2 0 0 0,-1-4 0 15,3 4 0-15,-4-4 0 0,0 4 0 0,2-1 0 16,-1-1 0-16,1 2 0 0,-2 0 0 0,4 0 0 16,-4-1 0-16,0 3 0 0,3 1 0 0,2-2 0 15,-1 6 0-15,1-2 0 0,4 5 0 0,-4 2 0 16,7 5 0-16,-3 2 0 0,0-4 0 0,-1-1 0 15,-2 3 0-15,-1-3 0 0,-2-6 0 0,1 1 0 16,1-1 0-16,-5-3 0 0,4 3 0 0,1-3 0 16,0 0 0-16,-2 2 0 0,6-2 0 0,-4 3 0 15,4 1 0-15,2 1 0 0,1 7 0 0,0-2 0 0,-2-1 0 16,3-6 0-16,-5-3 0 0,1-1 0 0,-4-3 0 16,-5-10 0-16,14 14 0 0,-14-14 0 0,0 0 0 0,0 0 0 15,26 21 0-15,-26-21 0 16,0 0 0-16,0 0 0 0,26 23 0 0,-26-23 0 0,14 13 0 0,-14-13 0 15,16 18 0-15,-16-18 0 0,18 17 0 0,-12-5 0 16,5-3 0-16,-1 2 0 0,3 4 0 0,1 3 0 16,-2 1 0-16,3 4 0 0,3 3 0 0,-2-5 0 15,1-2 0-15,-7-2 0 0,3-5 0 0,-1 2 0 16,2-5 0-16,-4 5 0 0,6-2 0 0,-6-3 0 16,3 0 0-16,-3 3 0 0,-10-12 0 0,26 19 0 0,-10-5 0 15,-2 1 0-15,3 3-128 0,-3-4 128 0,4 3 0 16,-4-3 0-16,1 0 0 0,-1 2-144 0,-3-6 144 0,1 2 0 15,-4-1 0-15,3 1 0 0,-1 0 0 0,4-1 0 16,-5-3 0-16,5 5 0 0,-2-3 0 0,-1-1 0 16,-11-9 0-16,26 21 0 0,-9-7 0 0,-17-14 0 15,26 26 0-15,-13-12 0 16,0-6 0-16,-4 5-192 0,0-5 64 0,0 1 0 0,-2-4 128 0,-7-5-128 16,15 14 128-16,-15-14-128 0,11 9 128 0,-11-9 0 15,0 0 0-15,24 16 0 0,-24-16 0 0,14 10 0 16,-14-10 0-16,21 12 0 0,-11-3 0 0,-1 0 0 15,-9-9 0-15,21 14 0 0,-10-6 0 0,-3 1 0 16,4 0 0-16,-3 3 0 0,2-2 0 0,1 4 0 16,0-2 0-16,2 2 0 0,-5-1 0 0,1-1 0 0,1-2 0 0,-1-5-128 15,2 4 128-15,-3 0 0 0,1-2 0 0,-10-7 0 16,23 14 0-16,-23-14 0 0,24 8 0 0,-24-8 0 16,25 14 0-16,-25-14 0 0,29 18 0 0,-15-10 0 15,-14-8 0-15,30 14 0 0,-30-14 0 0,26 13 0 16,-17-5 0-16,0-2 0 0,1 2 0 0,-1 1 0 31,3-4 0-31,-3 4 128 0,-9-9-128 0,22 12 0 0,-22-12 0 0,23 18 0 0,-23-18 0 0,23 13 128 16,-23-13-128-16,24 14 0 0,-24-14 0 0,28 21 128 15,-12-9-128-15,-2-1 0 0,-14-11 0 0,22 23 0 0,-22-23 0 0,18 17 0 16,-10-5-144-16,-2-3 144 0,2 5 0 0,-1-2 0 16,-2-2 0-16,4 3 0 0,-4 1 0 0,4-2 0 15,0 2 0-15,0-6 0 16,-4 5 0-16,3-3 0 0,1 2 0 0,0 0 0 0,0-1 0 0,-1-2 0 15,-2-1 0-15,1 1 0 0,-1 0 0 0,1-1 0 16,-3 1 0-16,3 0 0 0,0 0 0 0,-2 1 0 16,0-3 0-16,2-2 0 0,-1 7 0 0,-3-6 0 15,2-1 0-15,0 4 0 0,1-6 176 0,1 2-48 16,-4-1-128-16,2 1 192 0,-1-5-192 0,-4 0 0 16,14 5 0-16,-14-5 0 0,0 0 0 0,22 9 0 15,-16-6 0-15,1 1 0 16,0-2 0-16,0 5 0 0,-2-6 0 0,2 6 0 0,0-1 0 0,0-1 0 0,1-2 0 0,1 2 0 15,-4 4 0-15,4-5 0 0,-4 6 0 0,4-1 0 16,3 0 0-16,-3 3 0 0,0-4 0 0,-1 1 0 16,1 3 0-16,0-5 0 0,1 5 0 0,2-6 0 15,-3 2 0-15,0-4 0 16,0 5 0-16,-1-4 0 0,-2-2 0 0,2 3 0 0,-4-3 0 0,1 2 0 31,4-1 0-31,-4 1 0 0,4 0 0 0,-9-5 0 16,0 0 0-16,22 7 0 0,-15-5 0 0,-7-2 0 0,0 0 0 0,0 0 128 0,0 0-128 0,0 0 0 31,40 3 0-31,-40-3 0 0,0 0 0 0,0 0 0 0,0 0 0 0,0 0 0 0,0 0 0 0,33 6 0 16,-26-3 0-1,-3 2 0-15,1-1 0 0,0 1 0 0,1-1 0 16,-3-1 0-16,2-1 0 0,2 1 0 0,-7-3 0 0,0 0 0 16,0 0 0-16,0 0 0 0,23 9 0 0,-23-9 0 15,0 0 0-15,0 0 0 0,0 0 0 0,21 9 0 16,-16-8 0-16,-3 3 0 0,1 1 0 0,1-1 0 15,-2-1 0-15,1-1 0 0,0 5 0 0,-1-2 0 16,2 0 0-16,-4-1 0 0,3 1 0 0,-1-2 0 16,-2 3 0-16,3-3 0 0,1 2 0 0,-4-5 0 15,2 4 0-15,-2-4 0 0,0 0 0 0,0 0 0 16,0 0 0-16,0 0 0 0,0 0 0 0,0 0 0 16,0 0 0-16,0 0 0 0,0 0 0 0,0 0 0 0,0 0 0 15,41 0 0-15,-41 0 0 0,0 0 0 0,0 0 0 0,0 0 0 16,0 0 0-16,0 0 0 0,0 0 0 0,0 0 0 15,0 0 0-15,0 0 0 0,0 0 0 0,0 0 0 16,46-4 0-16,-46 4 0 0,0 0 0 0,0 0 0 16,0 0 0-16,0 0 0 0,0 0 0 0,35 4 0 15,-35-4 0-15,0 0 0 0,14 9 0 0,-14-8 0 16,0-1 0-16,5 9 0 0,-2 0 0 0,-1-6 0 16,2 6 0-16,1-4 0 0,-2-1 0 0,-3-4 0 15,7 8 0-15,-2-2 0 0,-3-3 0 0,0 0 0 16,3-1 0-16,-5 2 0 0,2-3 0 0,0 3 0 15,-1-1 176-15,3-1-176 0,-4 2 192 0,2-1-192 0,-2-1 128 16,3 1-128-16,-3 1 0 0,4-2 0 0,-4 1 0 0,0-3 0 16,5 4 0-16,-2-3 0 0,-3-1 0 15,0 0 0-15,0 0 0 0,0 0 0 0,0 0 0 0,0 0 0 16,0 0 0-16,0 0 0 0,0 0 0 0,28 4 0 16,-24-1 0-16,-1-1 0 0,-1-2 0 0,1 3 0 15,1-3 0-15,-2 6 0 0,1-3 0 0,-1 2 0 16,1-1 0-16,1 1 0 0,1 0 0 0,0 2 0 15,0-1 0-15,2-1 0 0,2-2 0 0,-5 2 0 16,3 2 0-16,0-1 0 0,-2-1 0 0,0 2 0 16,2-2 0-16,-2 0 0 0,-1 1 0 0,1-3 0 15,-2 0 0-15,3-1 0 0,-1 2 0 0,0-4 0 0,2 5 0 0,-2-5 0 16,4 3 0-16,-2-3 0 0,0 4 0 0,0-2 0 16,-2-2 0-16,0 3 0 0,1 1 0 15,1-3 0-15,1 3 0 0,-4-1 0 0,3-1 0 0,0 2 0 16,1-1 0-16,-2-3 0 0,2 0 0 0,-2 0 0 15,1 0 0-15,-7 0 0 0,0 0 0 0,0 0 0 16,0 0 0-16,0 0 0 0,0 0 0 0,57-21 0 16,-57 21 0-16,0 0 0 0,0 0 0 0,0 0 0 15,0 0 0-15,54-21 0 0,-54 21 0 0,0 0 0 16,0 0 0-16,0 0 0 0,49-5 0 0,-49 5 0 16,0 0 0-16,0 0 0 0,52-5 0 0,-52 5 0 15,0 0 0-15,0 0 0 0,54-9 0 0,-54 9 0 16,0 0 0-16,0 0 0 0,61-12 0 0,-61 12 0 0,0 0 0 0,45-11 0 15,-45 11 0-15,0 0 0 0,0 0 0 0,58-12 0 16,-58 12 0-16,0 0 0 0,0 0 0 0,56-12 0 16,-56 12 0-16,0 0 0 0,45-9 0 0,-45 9 0 15,0 0 0-15,51-5 0 0,-51 5 0 0,33 0 0 16,-33 0 0-16,33 0 0 0,-17 5 0 0,-16-5 0 16,31 4 0-16,-31-4 0 0,29 5 0 0,-29-5 0 15,0 0 0-15,39-2 0 0,-39 2 0 0,0 0 0 16,0 0 0-16,0 0 0 0,54-12 0 0,-54 12 0 15,0 0 0-15,0 0 0 0,0 0 0 0,56-14 0 16,-56 14 0-16,0 0 0 0,0 0 0 0,0 0 0 16,62-21 0-16,-62 21 0 0,0 0 0 0,0 0 0 0,0 0 0 0,54-17 0 15,-54 17 0-15,0 0 0 0,0 0 0 0,40-2 0 16,-40 2 0-16,0 0 0 0,0 0 0 0,0 0 0 16,41 0 0-16,-41 0 0 0,0 0 0 0,0 0 0 15,0 0 256-15,0 0-48 0,47-7-16 0,-47 7 0 16,0 0-192-16,0 0 176 0,0 0-176 0,0 0 160 15,52-19-160-15,-52 19 0 0,0 0 0 0,0 0 0 16,0 0 0-16,54-30 0 0,-54 30 0 0,0 0 0 16,0 0 0-16,0 0 0 0,52-31 0 0,-52 31 0 15,0 0 0-15,0 0 0 0,49-9 0 0,-49 9 0 0,0 0 0 16,35 4 0-16,-35-4 0 0,0 0 0 0,0 0 0 0,40-4 0 16,-40 4 0-16,0 0 0 0,0 0 0 0,40-1 0 15,-40 1 0-15,0 0 0 0,0 0 0 0,0 0 0 16,44-7 0-16,-44 7 0 0,0 0 0 15,0 0 0-15,0 0 0 0,43-6 0 0,-43 6 0 0,0 0 0 16,0 0 0-16,35 0 0 0,-35 0 0 0,0 0 0 16,28 6 0-16,-25 1 0 0,-3-7 0 0,14 7 0 15,-12-4 0-15,5 2 0 0,-5 4 0 0,1-6 0 16,1 3 0-16,-1 2 0 0,2-4 0 0,-1 5 0 16,1-4 0-16,0 2 0 0,1-2 0 0,-3 0 0 15,1-1 0-15,-4-4 0 0,0 0 0 0,8 5 0 16,-8-5 144-16,0 0-144 0,0 0 128 0,0 0-128 15,0 0 128-15,0 0-128 0,0 0 0 0,0 0 0 0,0 0 0 0,0 0 0 16,49-17 0-16,-49 17 0 0,0 0 0 0,0 0 0 16,0 0 0-16,0 0 0 0,0 0 0 0,0 0 0 15,0 0 0-15,0 0 0 0,0 0 0 0,49-53 0 16,-49 53 0-16,0 0 0 0,0 0 0 0,0 0 0 16,0 0 0-16,0 0 0 15,0 0 0-15,0 0 0 0,49-19 0 0,-49 19 0 0,0 0 0 0,0 0 0 16,0 0 0-16,0 0 0 0,45-17 0 0,-45 17 0 15,0 0 0-15,0 0 0 0,0 0 0 0,0 0 0 16,49-13 0-16,-49 13 0 0,0 0 0 0,0 0 0 16,0 0 0-16,0 0 0 0,52-13 0 0,-52 13 0 15,0 0 0-15,0 0 0 0,35-4 0 0,-35 4 0 0,0 0 0 0,0 0 0 16,0 0 0-16,0 0 0 0,52-16 0 0,-52 16 0 16,0 0 0-16,0 0 0 0,0 0 0 0,0 0 0 15,49-20 0-15,-49 20 0 0,0 0 0 0,0 0 0 16,0 0 0-16,43-9 0 0,-43 9 0 0,0 0 0 15,0 0 0-15,41-9 0 0,-41 9 0 0,0 0 0 16,31 0 0-16,-31 0 0 0,17 0 0 0,-17 0 0 16,0 0 0-16,0 0-128 0,35 0 128 0,-35 0 0 15,14 4 0-15,-14-4 0 0,0 0 0 0,0 0 0 16,30 0 0-16,-30 0 0 0,0 0 0 0,0 0 0 16,31-4 0-16,-31 4 0 0,0 0 0 0,0 0 0 15,33 0 0-15,-26 4 0 0,2-3-256 0,0-1 16 0,-4 4 16 0,4 1 0 16,-1-1 224-16,-2-1 0 0,0-1-160 0,0 1 160 15,-6-3 0-15,12 4 0 16,-5-3 0-16,-7-1 0 0,0 0 0 0,21 4 0 0,-12-1 0 0,-9-3 0 16,0 0 0-16,26 0 0 0,-26 0 0 0,0 0 0 15,0 0 0-15,31-3 0 0,-31 3 0 0,0 0 0 16,0 0 0-16,0 0 0 0,40-9 0 0,-40 9 0 16,0 0 0-16,0 0 0 0,0 0 0 0,0 0 0 15,38-3 0-15,-38 3 0 0,9 0 0 0,-9 0 0 16,0 0 0-16,0 0 208 0,0 0-48 0,0 0-16 0,0 0-16 15,0 0-128-15,49-23 192 0,-49 23-64 16,0 0-128-16,0 0 0 0,0 0 0 0,0 0 0 0,57-43 0 0,-57 43 0 16,0 0-176-16,0 0 176 0,0 0-240 0,0 0 48 15,0 0 0-15,54-46 0 0,-54 46 192 16,0 0 0-16,0 0-160 0,0 0 160 0,0 0 0 0,0 0 0 16,0 0 0-16,0 0 0 15,0 0 0-15,0 0 0 0,0 0 0 0,0 0 0 0,48-55 0 0,-48 55 0 16,0 0 0-16,0 0 0 0,0 0 0 0,0 0 0 15,0 0 0-15,-7-75 0 0,7 75 0 0,0 0 0 16,0 0-128-16,-20-42 128 0,15 35-128 0,5 7 128 16,0 0-160-16,-19-26 160 0,19 26 0 0,0 0 0 0,-23-32 0 0,23 32 0 15,0 0 0-15,-28-36 0 16,28 36 0-16,0 0 0 0,-31-40 0 0,31 40 0 16,-24-21 0-16,24 21 0 0,-19-21 0 0,19 21 0 0,-25-16 0 0,25 16 0 15,-19-21 0-15,19 21 0 0,-21-17 0 0,21 17 0 16,0 0 0-16,-28-35 0 0,28 35 0 0,-23-26 0 15,23 26 0-15,-20-31 0 0,20 31 0 0,-23-26 0 16,23 26 0-16,0 0 0 0,-31-41 0 0,31 41 0 16,-23-31 0-16,23 31 0 0,-24-35 0 0,24 35 0 15,-27-28 0-15,27 28 0 0,-24-29 0 0,24 29 0 16,-24-26 0-16,24 26 0 0,-25-32 0 0,25 32 0 0,-26-35 0 16,26 35 0-16,-24-36 0 0,24 36 0 0,-23-44 0 0,23 44 0 15,0 0 0-15,-31-61 0 0,31 61 0 0,-21-40 0 16,21 40 0-16,-19-36 0 0,19 36 0 0,-23-39 0 15,23 39 0-15,0 0 0 16,-21-48 0-16,21 48 0 0,0 0 0 0,-23-53 0 0,23 53 0 0,0 0 0 16,-29-54 0-16,29 54 0 0,-19-38 0 0,19 38 0 15,-25-36 0-15,25 36 0 0,0 0 0 0,-28-44 0 16,28 44 0-16,0 0 0 0,-22-28 0 0,22 28 0 16,0 0 0-16,-21-24 0 0,21 24 0 0,0 0 0 15,-23-32 0-15,23 32 0 0,-17-22 0 0,8 10 0 16,9 12 0-16,-23-23 0 0,23 23 0 0,-21-26 0 15,21 26 0-15,-22-32 0 0,22 32 0 0,-26-34 0 0,26 34 0 16,-23-37 0-16,23 37 0 0,-23-31 0 0,23 31 0 0,-21-26 0 16,21 26 0-16,-21-25 0 0,21 25 0 0,-19-14 0 15,19 14 0-15,-19-10 0 0,19 10 0 0,-19-16 0 16,19 16 0-16,0 0 0 0,-24-28 0 0,24 28 0 16,0 0 0-16,-27-40 0 15,27 40 0-15,0 0 0 0,-29-56 0 0,29 56 0 0,-19-43 0 0,19 43 0 16,-21-37 0-16,21 37 0 0,0 0 0 0,-30-43 0 15,30 43 0-15,0 0 0 16,-28-32 0-16,28 32 0 0,0 0 0 0,-28-34 0 0,28 34 0 0,0 0 0 16,-24-32 0-16,24 32 0 0,0 0 0 0,-26-26 0 0,26 26 0 15,0 0 0-15,-25-26 0 0,25 26 0 16,-17-17 0-16,17 17 0 0,-17-18 0 0,17 18 0 0,-16-10 0 0,16 10 0 16,-18-12 0-16,18 12 0 0,-17-11 0 0,17 11 0 15,0 0 128-15,-19-26-128 0,19 26 0 16,0 0 0-16,-21-30 0 0,12 25 0 0,-1-4 0 0,1 4 0 15,-3-2 0-15,1-2 0 0,-3 1 0 0,2-1 0 16,-2 0 0-16,6 1 0 0,-5-1 0 0,5 4 128 16,8 5-128-16,-14-14 0 0,14 14 144 0,-18-12-144 15,18 12 0-15,-14-14 144 0,6 10-144 0,8 4 0 16,-16-14 0-16,16 14 0 0,-16-12 128 0,16 12-128 16,0 0 192-16,-19-14-64 0,19 14-128 0,0 0 0 15,-16-10 144-15,16 10-144 0,0 0 0 0,0 0 0 0,-20-21 0 0,20 21 0 16,0 0 0-16,0 0 0 0,-18-26 0 0,18 26 0 15,0 0 0-15,0 0 0 16,0 0 0-16,-19-35 0 0,19 35 0 0,0 0 0 0,0 0 0 0,-18-32 0 16,18 32 0-16,0 0 0 0,0 0 0 0,-22-26 0 15,22 26 0-15,0 0 0 0,0 0 0 0,-19-22 0 16,19 22 0-16,0 0 0 0,0 0 0 0,-18-35 0 16,18 35 0-16,0 0 0 0,-15-44 0 0,15 44 0 15,0 0 0-15,-23-40 0 0,23 40 0 0,0 0 0 16,-18-22 0-16,18 22 0 0,0 0 0 0,-17-18 0 0,17 18 0 15,0 0 0-15,-21-14 0 0,21 14 0 0,0 0 0 0,-26-21 0 16,26 21 0-16,-17-14 0 0,17 14 0 0,-20-22 0 16,20 22 0-16,-17-21 0 0,17 21 0 0,0 0 0 15,-23-35 0-15,23 35 0 0,0 0 0 0,-21-37 0 16,21 37 0-16,-14-26 0 0,14 26 0 0,0 0 0 31,-17-34 0-31,17 34 0 0,0 0 0 0,-16-23 0 0,16 23 0 0,0 0 0 0,0 0 0 0,0 0 0 16,0 0 0-16,0 0 0 0,0 0 0 0,0 0 0 15,0 0 0-15,0 0 0 0,0 0 0 0,0 0 0 16,0 0 0-16,0 0 0 0,0 0 0 0,0 0 0 16,65-26 0-16,-65 26 0 0,0 0 0 0,0 0-128 15,0 0 128-15,52 5 0 16,-52-5 0-16,0 0 0 0,0 0 0 0,0 0 0 0,59-5 0 0,-59 5 0 0,0 0 0 0,0 0 0 16,53 0 0-16,-53 0 0 0,0 0 0 0,0 0 0 15,61 3 0-15,-61-3 0 0,0 0 0 0,52 11 0 16,-52-11 0-16,40 12 0 0,-40-12 0 0,40 9 0 15,-40-9 0-15,44 8 0 0,-44-8 0 0,43 6 0 16,-43-6 0-16,0 0 0 0,77 3 0 0,-77-3 0 31,0 0 0-31,66 3 0 0,-66-3 0 0,44 6 0 16,-44-6 0-16,43 8 0 0,-43-8 0 0,0 0 0 16,58 6 0-16,-58-6 0 0,0 0 0 0,59 3 0 15,-59-3 0-15,0 0 0 0,64-3 0 0,-64 3 0 0,0 0 0 0,67-4 0 16,-67 4 0-16,0 0 0 0,66 4 0 0,-66-4 0 15,0 0 0-15,70 5-128 0,-70-5 128 0,0 0 0 16,62 9 0-16,-62-9 0 0,0 0 0 0,58 3 0 16,-58-3 0-16,0 0 0 0,54-3 0 0,-54 3 0 15,0 0 0-15,61 0 0 0,-61 0 0 0,0 0 0 16,57 8 0-16,-57-8 0 0,40 16 0 0,-40-16 0 16,44 19 0-16,-44-19-128 0,44 21 0 0,-44-21 0 15,41 17 0-15,-41-17 0 0,44 18 128 0,-44-18 0 16,44 14-144-16,-44-14 144 0,0 0 0 0,60 5 0 15,-60-5 0-15,0 0 0 0,58 3 0 0,-58-3 0 16,0 0 0-16,49-3 0 0,-49 3-224 0,0 0 80 0,0 0 16 0,61-3 0 16,-61 3 128-16,0 0-192 0,49 3 192 0,-49-3-192 15,0 0 192-15,50 3 0 0,-50-3 0 0,0 0 0 16,59 2 0-16,-59-2 0 0,0 0 0 16,58-5 0-16,-58 5 0 0,0 0 0 0,0 0 0 0,66-17 0 15,-66 17 0-15,0 0 0 0,0 0 0 0,0 0 0 16,58-14 0-16,-58 14 0 0,0 0 0 0,0 0 0 15,0 0 0-15,0 0 0 0,0 0 0 0,52 0 0 16,-52 0 0-16,0 0 0 0,0 0 0 0,0 0 0 16,49 3 0-16,-49-3 0 0,0 0 0 0,0 0 0 15,0 0 0-15,59-17 0 0,-59 17 0 0,0 0 0 16,0 0 0-16,0 0 0 0,0 0 0 0,61-26 0 0,-61 26 0 16,0 0 0-16,0 0 0 0,0 0 0 0,0 0 0 0,0 0 0 15,0 0 0-15,57-13 0 0,-57 13 0 0,0 0 0 16,0 0 0-16,0 0 0 0,0 0 0 0,0 0 0 15,46 9 0-15,-46-9 0 0,0 0 0 0,0 0 0 16,55-5 0-16,-55 5 0 0,0 0 0 0,0 0 0 16,75-26 0-16,-75 26 0 0,0 0-256 0,0 0 48 15,75-21 0-15,-75 21 0 16,0 0-208-16,0 0-32 0,53-5-16 0,-53 5 0 0,0 0 464 0,0 0 0 16,48 5 0-16,-48-5 0 0,0 0 272 0,0 0 0 15,44 9 0-15,-44-9 0 0,0 0-16 0,0 0 0 16,42 12 0-16,-42-12 0 0,0 0-256 0,0 0 128 15,43 12-128-15,-43-12 0 0,0 0 0 0,39 17 0 0,-39-17 0 0,0 0 0 16,35 20 0-16,-35-20 0 0,0 0 0 0,33 17 0 16,-33-17 0-16,24 17 0 0,-24-17 0 0,28 18 0 15,-28-18 352-15,26 19-32 0,-26-19-16 0,26 16 0 16,-26-16-80-16,0 0-16 0,35 19 0 0,-35-19 0 16,0 0-80-16,42 14-128 0,-42-14 176 0,30 12-176 15,-30-12 0-15,26 17 0 0,-26-17 0 0,0 0 0 16,43 14 0-16,-43-14 0 0,0 0 0 0,46 12 0 15,-46-12 0-15,0 0 0 0,45 14 0 0,-45-14 0 16,0 0 0-16,38 14 0 0,-38-14 0 0,0 0 0 16,30 18 128-16,-30-18-128 0,0 0 0 0,28 17 0 0,-28-17 128 0,17 18-128 15,-17-18 144-15,14 17-144 0,-14-17 0 0,14 23 128 16,-7-11-128-16,-4 2 0 0,3 0 0 0,-1-2 176 16,-2 2-176-16,3-2 160 0,-3 2-160 0,2 0 0 15,-1 3 0-15,-2-5 0 0,1 6 0 0,-1-1 0 16,1 1 0-16,1-1 0 0,-3-3 0 0,1 0 0 15,3 3 0-15,-3-4 0 0,0-3 0 0,3 2 0 16,-3 2 0-16,0-2 0 0,-1-1 0 0,3 1 0 16,-2 0 0-16,-1-1 0 0,5 1 0 0,-6-3 0 15,1 5 0-15,3-6 0 0,-1 1 0 0,-3 0 0 16,6 3 0-16,-3-2 0 0,-1-1 0 0,3 3 0 16,-2-1 0-16,1 1 0 0,-4-12 0 0,9 21 0 0,-9-21 0 15,1 19 0-15,-1-19 0 0,4 21 0 0,-1-11 0 0,1 2 0 16,1 2 0-16,-3-1 0 0,-2-13 0 0,12 26 0 15,-12-26 0-15,12 22 0 0,-7-8 0 0,-5-14 0 16,14 26 0-16,-7-8 0 0,4-4 0 0,1 3 0 16,-2-3 0-16,3 3 0 0,-5-1 0 0,3-2 0 15,-2-3 0-15,1 1 0 0,0 0 0 0,-1-2 0 16,3-1 0-16,-12-9 0 0,23 21 0 0,-11-11 0 16,4 8 0-16,0-1 0 0,1 4-176 0,-1-2 176 15,-1 2-240-15,-1-3 48 0,0 4 0 0,-2-1 0 16,-3-2 32-16,2 7 16 0,-3-5 0 0,1-1 0 15,-2 4 144-15,2-5 0 0,-1 4 0 0,-2-2 0 0,2 1 128 16,1 4-128-16,0 1 160 0,0 0-160 0,-1 3 144 0,1-2-144 16,5-2 128-16,-4 0-128 0,3 0 0 0,-5 0 0 15,4-3 0-15,-3 0 0 0,-4-2 0 0,4 1 0 16,0 4 128-16,-4-3-128 0,4 1 0 0,-2-4 0 16,1 2 0-16,-2-1 0 0,2-2 128 0,1-1-128 15,-4 3 128-15,4-4-128 0,-4-3 160 0,2-2-160 16,0 2 192-16,2-5-192 0,-2 3 128 0,2-2-128 15,-4-1 0-15,4 3 0 0,-1-1 0 0,-2-3 0 16,2 5 0-16,4-5 0 0,-3 6 0 0,2 0 0 16,1-2 0-16,-2 2 0 0,1-1 0 0,3-1 0 15,0 3 0-15,0 3 0 0,1-3 0 0,1 3 0 0,1-2 0 16,1 1 0-16,-1 0 0 0,4 1 0 0,-4 4 0 16,6-1 0-16,-5 5 0 0,1 6 0 0,2-1-144 15,0 4 144-15,1 0 0 0,-3 0 0 0,2 0 0 0,-3-8-128 16,-1 0 128-16,-6-10 0 0,1-3 0 0,-3-2 0 15,-1-1 0-15,-3-5 0 0,1 0 0 0,1 2 0 16,-4-2 0-16,4 1 0 0,0-2 0 0,-5 0 0 16,5 0 0-16,-5 2 0 0,5-2 0 0,-7 1-128 15,5-3 128-15,-5 1 0 0,0-3 0 0,0-1 0 16,3 4 0-16,-3-1 0 0,0-1 0 0,0-2 0 16,-3 4 0-16,3-1 0 0,-4-1 0 0,3 1 0 15,-3 6 0-15,-1-4 0 0,1 4 0 0,-1 3 0 0,2-1 0 16,-1 1 0-16,2 0 0 0,-1-2 0 0,1 3 0 15,0-3 0-15,1-1 0 0,1-1 0 0,-4 1 0 0,2 0 0 16,2 3 0-16,0-1 0 0,0 1 0 0,2 2 0 16,2-2 0-16,-1 2 0 15,4 8 0-15,2 3 0 0,3-3 0 0,-3 6 0 0,-4-2-160 0,2 1 0 16,-2-5 0-16,4 3 0 0,0-3 160 0,-1 6-160 16,3-2 160-16,1-3-160 0,-3-2 160 0,1-4 0 15,2-3 0-15,1-2 0 0,-1-1 0 0,-2-8 0 16,-1 3 0-16,3-3 0 0,-3-6 0 0,0 3 0 15,-1-2 0-15,-8 2 0 0,0 0 0 0,0 0 0 16,0 0 0-16,0 0 0 0,0 0-192 0,0 0 64 16,51-49 0-16,-51 49 0 0,0 0-64 0,0 0-16 15,0 0 0-15,0 0 0 0,0 0 208 0,0 0 0 16,0 0 0-16,47-56 0 0,-47 56 0 0,0 0 0 0,0 0 0 0,0 0 0 16,0 0 0-16,40-68 0 0,-40 68 0 0,0 0 0 15,0 0 0-15,26-69 0 0,-26 69 0 0,0 0 0 16,0 0 0-16,26-72 0 0,-26 72 0 0,0 0 0 15,0 0-144-15,18-73 144 0,-18 73-128 0,0 0 128 16,0 0 0-16,22-80 0 0,-22 80 0 0,0 0 0 16,0 0 0-16,19-87 0 0,-19 87 0 0,0 0 0 15,0 0 0-15,32-94 0 0,-32 94 0 0,0 0 0 16,24-79 0-16,-24 79 0 0,0 0 0 0,25-85 0 0,-25 85 0 16,0 0 0-16,24-99 0 0,-24 99 0 15,17-72 0-15,-17 72 0 0,11-69 0 0,-11 69 0 0,0 0 0 0,14-89 0 16,-14 89 0-16,0 0 0 0,9-84 0 0,-9 84 0 15,0 0 0-15,6-80 0 16,-6 80 0-16,0 0 0 0,11-96 0 0,-11 96 0 0,0 0 0 16,21-94 0-16,-21 94 0 0,0 0 0 0,17-83 0 0,-17 83 0 15,0 0 0-15,0 0 0 0,5-79 0 0,-5 79 0 16,0 0 0-16,0 0 0 0,0 0 0 0,0 0 0 16,4-76 128-16,-4 76-128 0,0 0 0 0,-7-65 0 15,7 65 0-15,0 0 0 0,-14-76 0 0,14 76 0 16,0 0 0-16,-10-82 128 0,10 82-128 0,0 0 0 0,-4-66 0 15,4 66 0-15,0 0 0 0,0 0 0 0,12-86 0 0,-12 86 0 16,0 0 0-16,9-75 0 16,-9 75 0-16,0 0 0 0,0-80 0 0,0 80 0 15,-3-69 0-15,3 69 0 0,-6-79 0 0,6 79 0 0,-7-83 0 0,7 83 0 16,-7-89 0-16,7 89 0 0,-3-79 0 0,3 79 0 16,0-68 0-16,0 68 0 0,-4-66 0 0,4 66 0 15,-1-64 0-15,1 64 0 0,0-63 0 0,0 63-128 16,0-63 128-16,0 63 0 0,-2-66 0 0,2 66 0 15,0 0 0-15,-2-87 0 0,2 87 0 0,0 0 0 16,-3-70 0-16,3 70 0 0,0 0 0 0,-4-74 0 16,4 74 0-16,0 0 0 0,-5-77 0 0,5 77 0 0,0 0 0 0,3-70 0 15,-3 70 0-15,0 0 0 0,0 0 0 0,4-83 0 16,-4 83 0-16,0 0 0 0,-4-66 0 16,4 66 0-16,0 0 0 0,-15-75 0 0,15 75 0 0,-11-53 0 15,11 53 0-15,-14-48 0 0,14 48 0 0,0 0 0 16,-26-60 0-16,26 60 0 15,0 0 0-15,-17-47 0 0,17 47 0 0,0 0 0 0,0 0 0 0,0 0 0 16,0 0 0-16,-9-59 0 0,9 59 0 0,0 0 0 16,0 0 0-16,9-61 0 0,-9 61 0 0,0 0 0 15,0-61 0-15,0 61 0 0,0 0 0 0,0-71 0 16,0 71 0-16,0 0 0 0,2-61 0 0,-2 61 0 16,0 0 0-16,0 0 0 0,8-75 0 0,-8 75 0 15,0 0 0-15,0 0 0 0,12-75-192 0,-12 75-16 0,0 0 0 0,6-66 0 31,-6 66-176-31,0 0-48 0,-2-61 0 0,2 61 0 0,0 0 432 0,-7-58 0 0,7 58 0 0,0 0 0 16,-2-54 0-16,2 54 0 0,0 0 0 0,5-57 176 16,-5 57-176-16,0 0 128 0,7-66-128 0,-7 66 128 15,0 0 0-15,11-70 0 0,-11 70 0 0,0 0 0 16,9-75-128-16,-9 75 0 0,0 0 0 0,3-75 0 16,-3 75 0-16,0 0 0 0,0-66-144 0,0 66 144 15,0 0 0-15,-9-68 0 0,9 68 0 0,-8-59 0 16,8 59 0-16,-14-63 0 0,14 63 0 0,-9-66 0 15,9 66 192-15,-3-57-16 0,3 57 0 0,-4-54 0 0,4 54-176 16,-3-56 0-16,3 56 0 0,-2-49 0 0,2 49-208 0,0 0 80 16,0-61 128-16,0 61-208 15,0 0 64-15,0 0 16 0,14-59 0 0,-14 59 0 0,0 0 128 0,21-52 0 16,-21 52 0-16,0 0 0 0,19-61 0 0,-19 61-160 16,0 0 160-16,17-66-160 0,-17 66 160 0,0 0-128 15,16-63 128-15,-16 63-128 0,0 0 128 0,0 0 0 16,19-56 0-16,-19 56 0 0,0 0 0 0,0 0 0 15,26-63 0-15,-26 63 0 0,0 0 0 0,18-61 0 16,-18 61 0-16,0 0 0 0,17-74 0 0,-17 74 0 16,18-51 0-16,-18 51 0 0,10-61 0 0,-10 61 0 15,16-57 0-15,-16 57 0 0,15-49-208 0,-15 49 32 0,0 0 16 0,21-52 0 16,-21 52 160-16,0 0 0 0,0 0 0 0,30-53-128 16,-30 53 128-16,0 0 0 0,0 0 0 0,0 0 0 15,35-48 0-15,-35 48 0 16,0 0-128-16,0 0 128 15,0 0-512-15,0 0-32 0,36-44 0 0,-36 44 0 0,0 0 304 0,0 0 64 0,0 0 16 0,0 0 0 16,0 0 160-16,21-45 0 0,-21 45 0 0,0 0 128 16,0 0-128-16,0 0 0 0,0 0 0 0,0 0 0 15,7-53 0-15,-7 53 0 0,0 0 0 0,0 0 128 16,-2-52 16-16,2 52 16 0,0 0 0 0,-8-49 0 16,8 49-32-16,0 0-128 0,-9-40 192 0,9 40-64 15,0 0 32-15,-12-43 0 0,12 43 0 0,-5-37 0 0,5 37-160 16,-4-49 0-16,4 49 0 0,-2-55 0 0,2 55-144 0,-3-54 144 15,3 54 0-15,-5-46 0 0,5 46 0 0,-4-38-128 16,4 38 128-16,0 0 0 0,-14-43 0 0,14 43 0 16,0 0 0-16,-24-40 0 0,24 40 0 0,-14-32 0 15,14 32 0-15,-14-35 0 0,14 35 0 0,-12-36 0 16,12 36 0-16,-7-49 0 0,7 49 0 0,-9-64 0 16,9 64 0-16,-10-67 0 15,10 67-448-15,-11-61 0 0,11 61 16 0,-9-45 0 0,9 45 432 0,-8-49-128 16,8 49 128-16,-12-43 0 0,12 43 0 0,-16-49 0 15,16 49 0-15,-18-54 0 0,8 24 176 0,0-1 16 0,-4 0 0 16,-2-1 0-16,2-1 0 0,0 5 16 0,0-3 0 16,2 1 0-16,-2-1-16 0,-2 5 0 15,6-5 0-15,-2 5 0 0,1 5-192 0,-1 1 0 0,12 20 0 0,-17-38 0 16,17 38 0-16,-14-31 0 0,14 31 0 0,-18-35 0 16,9 18 0-16,-3-3 0 0,-2 3 0 0,2-6 0 15,-2 1 176-15,0-4-176 0,0 1 192 0,0 3-192 16,2-1 368-16,-2 0-48 0,2 6 0 0,-2-1 0 15,2 1-64-15,-2-4 0 0,-2 5-16 0,1-4 0 16,-1 2-240-16,0-3 0 0,1 6 0 0,1-6 0 16,0 7 0-16,-4-2-128 0,4 2 128 0,14 14 0 0,-24-23-208 15,24 23 64-15,-25-26 16 0,25 26 0 0,-20-22 0 0,20 22 0 16,-23-30 0-16,7 16 0 0,16 14 128 0,-19-26 0 16,19 26 0-16,-24-26 0 0,24 26 0 0,-23-18 304 15,13 10-48-15,-8-3-16 0,4-1-96 0,-1-2-16 31,1 0 0-31,-6-3 0 0,1-1-128 0,0 4 0 16,5-1 0-16,-3 1 0 0,-1 0-160 0,1-3 160 16,3-4 0-16,0 3-144 0,-2 1-16 0,2-2 0 15,-3-2 0-15,0 3 0 0,3 1 160 0,-2 1-208 16,2 1 80-16,0 1 128 0,0-4 0 0,0 4 0 16,2 6 0-16,0-5 0 0,1 8 256 0,3 0 64 15,-1-2 0-15,-3 5 16 0,3-1-192 0,-2-1-144 16,3 4 192-16,-1 0-192 0,9 0 0 0,-17-5 0 0,17 5 0 15,-18-3 0-15,6 1-144 0,0-2 144 0,1-1-128 0,-3 2 128 16,6-3 0-16,-6-2 0 0,2 2 0 0,-2-2 0 16,5 1 0-16,-3-2 0 0,0 4 0 0,1-4 0 15,2 4 0-15,-5 1 0 0,2 3 0 0,-2-6 0 16,6 5 0-16,-6-2 0 0,3 1 0 0,1-2 0 16,-3 5 0-16,3-4 0 0,1-1 0 0,-3 2 0 15,0 1 0-15,-2-5 0 0,4 2 0 0,-3-1 0 16,3-1 0-16,-1 0 0 0,1 1 0 0,-4-3 0 15,2 0 0-15,-2-1 0 0,-2-3 0 0,1 0 0 16,2 0-256-16,-1 3 48 0,2 1 0 0,-2 0 0 16,-1 2 208-16,4 2 0 0,-3 2 0 0,2 1-144 0,-2-1 144 0,5 3-128 15,-5-4 128-15,2 2-128 0,3-1 128 0,-3-2 0 16,2 1 0-16,1-1 0 16,0 0 0-16,9 5 0 0,-14-16 0 0,14 16 0 0,-12-17 0 0,12 17 0 15,-8-18 0-15,-1 8 0 0,9 10 0 0,-11-18 0 16,11 18 0-16,-12-21 0 0,5 13 0 0,0-6 0 15,-1 5 0-15,-1-5 0 0,0 0 0 0,0-3 0 16,-3-1 0-16,3-3 0 0,-1 4 0 0,0-2 0 16,3-2 0-16,-6 2 0 0,5-6 0 0,-5 3 0 15,5 3 0-15,-3-2-128 0,4 7 0 0,0 2 0 16,-1 6 0-16,1 3 0 0,7 3-64 0,-11-2-16 16,11 2 0-16,-7 2 0 15,7-2-624-15,0 0-112 0,-1 31-16 0,1-31-13568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17/11/2023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17/11/2023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17/11/2023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17/11/2023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17/11/2023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17/11/2023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17/11/2023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41.png"/><Relationship Id="rId10" Type="http://schemas.openxmlformats.org/officeDocument/2006/relationships/customXml" Target="../ink/ink7.xml"/><Relationship Id="rId4" Type="http://schemas.openxmlformats.org/officeDocument/2006/relationships/image" Target="../media/image2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0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graph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1.xml"/><Relationship Id="rId4" Type="http://schemas.openxmlformats.org/officeDocument/2006/relationships/hyperlink" Target="https://en.wikipedia.org/wiki/List_of_graph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8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9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customXml" Target="../ink/ink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customXml" Target="../ink/ink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customXml" Target="../ink/ink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/>
              <a:t>Graph Algorithms</a:t>
            </a:r>
            <a:br>
              <a:rPr lang="en-CA" sz="5400" dirty="0"/>
            </a:br>
            <a:r>
              <a:rPr lang="en-CA" sz="5400" dirty="0"/>
              <a:t>11.1 – 11.5</a:t>
            </a:r>
            <a:endParaRPr lang="en-AU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CMPT 225</a:t>
            </a:r>
            <a:endParaRPr lang="en-AU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standing next to a structure&#10;&#10;Description automatically generated">
            <a:extLst>
              <a:ext uri="{FF2B5EF4-FFF2-40B4-BE49-F238E27FC236}">
                <a16:creationId xmlns:a16="http://schemas.microsoft.com/office/drawing/2014/main" id="{1FB8227E-111B-650C-C5AF-F25E40AA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14:cNvPr>
              <p14:cNvContentPartPr/>
              <p14:nvPr/>
            </p14:nvContentPartPr>
            <p14:xfrm>
              <a:off x="8940600" y="5799240"/>
              <a:ext cx="730440" cy="71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1240" y="5789880"/>
                <a:ext cx="74916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229085" y="2114541"/>
            <a:ext cx="2135637" cy="443209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DA5471-0A43-B18E-0C68-8787D982C265}"/>
              </a:ext>
            </a:extLst>
          </p:cNvPr>
          <p:cNvCxnSpPr>
            <a:cxnSpLocks/>
            <a:stCxn id="41" idx="6"/>
            <a:endCxn id="16" idx="3"/>
          </p:cNvCxnSpPr>
          <p:nvPr/>
        </p:nvCxnSpPr>
        <p:spPr>
          <a:xfrm flipV="1">
            <a:off x="8275019" y="2306912"/>
            <a:ext cx="2174496" cy="405483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A83E4-2CDD-BBD7-2E53-2047A356AA88}"/>
              </a:ext>
            </a:extLst>
          </p:cNvPr>
          <p:cNvSpPr txBox="1"/>
          <p:nvPr/>
        </p:nvSpPr>
        <p:spPr>
          <a:xfrm>
            <a:off x="1489287" y="5833130"/>
            <a:ext cx="3444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sum of the degrees of the vertices of a graph is twice the number of its edges.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89666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22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14:cNvPr>
              <p14:cNvContentPartPr/>
              <p14:nvPr/>
            </p14:nvContentPartPr>
            <p14:xfrm>
              <a:off x="8125560" y="635400"/>
              <a:ext cx="3899160" cy="4093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6200" y="626040"/>
                <a:ext cx="3917880" cy="41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p:pic>
        <p:nvPicPr>
          <p:cNvPr id="9" name="Picture 8" descr="Two robots giving each other a high five&#10;&#10;Description automatically generated">
            <a:extLst>
              <a:ext uri="{FF2B5EF4-FFF2-40B4-BE49-F238E27FC236}">
                <a16:creationId xmlns:a16="http://schemas.microsoft.com/office/drawing/2014/main" id="{14B268D1-1DEB-1DD6-BF4F-218D974A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47" y="737420"/>
            <a:ext cx="5241577" cy="52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>
            <a:cxnSpLocks/>
          </p:cNvCxnSpPr>
          <p:nvPr/>
        </p:nvCxnSpPr>
        <p:spPr>
          <a:xfrm flipH="1">
            <a:off x="8610600" y="5675964"/>
            <a:ext cx="1198418" cy="26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14:cNvPr>
              <p14:cNvContentPartPr/>
              <p14:nvPr/>
            </p14:nvContentPartPr>
            <p14:xfrm>
              <a:off x="9492480" y="356400"/>
              <a:ext cx="1382400" cy="1071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120" y="347040"/>
                <a:ext cx="140112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</a:t>
            </a:r>
            <a:r>
              <a:rPr lang="en-CA" b="1" dirty="0"/>
              <a:t>one</a:t>
            </a:r>
            <a:r>
              <a:rPr lang="en-CA" dirty="0"/>
              <a:t>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4217440" y="529254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Note that this is quite different than the data structure definition of a tree we have earlier in the course!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5927324" y="562550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9119895" y="413479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of a tree given earlier in the course is quite different than the graph theory definition!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D6126-0B04-2B03-1A1E-9D3D4E41AE3E}"/>
              </a:ext>
            </a:extLst>
          </p:cNvPr>
          <p:cNvSpPr txBox="1"/>
          <p:nvPr/>
        </p:nvSpPr>
        <p:spPr>
          <a:xfrm>
            <a:off x="4740808" y="3046994"/>
            <a:ext cx="4302395" cy="2259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set of nodes, storing values, in a parent-child relationship with the following properties: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could be empty, i.e. it has no nodes. This is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empty tree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 is non-empty, it has a special node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of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has no parent.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node v of T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root has a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 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w. We say v is 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w, and w is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v.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0177D-0EF0-AD18-50E7-38F120CE115C}"/>
              </a:ext>
            </a:extLst>
          </p:cNvPr>
          <p:cNvSpPr txBox="1"/>
          <p:nvPr/>
        </p:nvSpPr>
        <p:spPr>
          <a:xfrm>
            <a:off x="5927324" y="155620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44B80-3878-D80D-7F6C-D9BC667C5162}"/>
              </a:ext>
            </a:extLst>
          </p:cNvPr>
          <p:cNvSpPr txBox="1"/>
          <p:nvPr/>
        </p:nvSpPr>
        <p:spPr>
          <a:xfrm>
            <a:off x="4740807" y="5585418"/>
            <a:ext cx="43023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is meant to be useful for implementing trees in a program, while the graph theory definition is for mathematics.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8304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(undirected, simple)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blipFill>
                <a:blip r:embed="rId2"/>
                <a:stretch>
                  <a:fillRect l="-1279" t="-1497" b="-3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14:cNvPr>
              <p14:cNvContentPartPr/>
              <p14:nvPr/>
            </p14:nvContentPartPr>
            <p14:xfrm>
              <a:off x="5322240" y="2661120"/>
              <a:ext cx="1915560" cy="1946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880" y="2651760"/>
                <a:ext cx="1934280" cy="19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l="-781"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14:cNvPr>
              <p14:cNvContentPartPr/>
              <p14:nvPr/>
            </p14:nvContentPartPr>
            <p14:xfrm>
              <a:off x="1077120" y="3449880"/>
              <a:ext cx="4758480" cy="297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760" y="3440520"/>
                <a:ext cx="4777200" cy="29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14:cNvPr>
              <p14:cNvContentPartPr/>
              <p14:nvPr/>
            </p14:nvContentPartPr>
            <p14:xfrm>
              <a:off x="45720" y="2010240"/>
              <a:ext cx="4223520" cy="294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360" y="2000880"/>
                <a:ext cx="42422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8EA0E-9E87-1758-2765-382AAC444677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14:cNvPr>
              <p14:cNvContentPartPr/>
              <p14:nvPr/>
            </p14:nvContentPartPr>
            <p14:xfrm>
              <a:off x="7915680" y="2266200"/>
              <a:ext cx="3303720" cy="2933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6320" y="2256840"/>
                <a:ext cx="3322440" cy="29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469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vertices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333347" y="1270472"/>
            <a:ext cx="24703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11 different ways of drawing the same graph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9CBE3-D82A-A61B-BB0D-62A7ECFB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39" y="364251"/>
            <a:ext cx="7306695" cy="5534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44042-7CEA-5B3E-26F7-318FCB246370}"/>
              </a:ext>
            </a:extLst>
          </p:cNvPr>
          <p:cNvSpPr txBox="1"/>
          <p:nvPr/>
        </p:nvSpPr>
        <p:spPr>
          <a:xfrm>
            <a:off x="272889" y="2395839"/>
            <a:ext cx="25912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of drawing a graph might give you different insights into it.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C92F4-0E29-B344-5DAA-8A249E7AD36B}"/>
              </a:ext>
            </a:extLst>
          </p:cNvPr>
          <p:cNvSpPr txBox="1"/>
          <p:nvPr/>
        </p:nvSpPr>
        <p:spPr>
          <a:xfrm>
            <a:off x="3501001" y="3459228"/>
            <a:ext cx="151686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vertices are the corners of a cube</a:t>
            </a:r>
            <a:endParaRPr lang="en-A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4E319-B5C5-914D-CA72-23054B91E0F9}"/>
              </a:ext>
            </a:extLst>
          </p:cNvPr>
          <p:cNvSpPr txBox="1"/>
          <p:nvPr/>
        </p:nvSpPr>
        <p:spPr>
          <a:xfrm>
            <a:off x="6968782" y="5800079"/>
            <a:ext cx="12154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It’s bipartite</a:t>
            </a:r>
            <a:endParaRPr lang="en-AU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14:cNvPr>
              <p14:cNvContentPartPr/>
              <p14:nvPr/>
            </p14:nvContentPartPr>
            <p14:xfrm>
              <a:off x="2710440" y="1016640"/>
              <a:ext cx="5882400" cy="5383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1080" y="1007280"/>
                <a:ext cx="5901120" cy="54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14:cNvPr>
              <p14:cNvContentPartPr/>
              <p14:nvPr/>
            </p14:nvContentPartPr>
            <p14:xfrm>
              <a:off x="8535240" y="2260440"/>
              <a:ext cx="3448800" cy="3596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5880" y="2251080"/>
                <a:ext cx="3467520" cy="36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4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04" y="2268373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371DE0-FB5C-B043-C49C-28C76A253989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AA7A5-AE94-DE66-B60D-0D7AFD7982A8}"/>
              </a:ext>
            </a:extLst>
          </p:cNvPr>
          <p:cNvCxnSpPr/>
          <p:nvPr/>
        </p:nvCxnSpPr>
        <p:spPr>
          <a:xfrm flipH="1" flipV="1">
            <a:off x="8904364" y="2292915"/>
            <a:ext cx="826113" cy="966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819D2E-98D2-7E76-7E60-C3FCCB1F3117}"/>
              </a:ext>
            </a:extLst>
          </p:cNvPr>
          <p:cNvCxnSpPr>
            <a:cxnSpLocks/>
          </p:cNvCxnSpPr>
          <p:nvPr/>
        </p:nvCxnSpPr>
        <p:spPr>
          <a:xfrm flipH="1">
            <a:off x="8884643" y="2292915"/>
            <a:ext cx="19721" cy="22475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DCDE1-7CFE-41C7-8FA6-6D5A6EC42C81}"/>
              </a:ext>
            </a:extLst>
          </p:cNvPr>
          <p:cNvCxnSpPr>
            <a:cxnSpLocks/>
          </p:cNvCxnSpPr>
          <p:nvPr/>
        </p:nvCxnSpPr>
        <p:spPr>
          <a:xfrm flipH="1" flipV="1">
            <a:off x="8864922" y="4540469"/>
            <a:ext cx="900888" cy="10024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8F2664-BDC9-16E8-5C54-2A292D7308BE}"/>
              </a:ext>
            </a:extLst>
          </p:cNvPr>
          <p:cNvCxnSpPr>
            <a:cxnSpLocks/>
          </p:cNvCxnSpPr>
          <p:nvPr/>
        </p:nvCxnSpPr>
        <p:spPr>
          <a:xfrm flipH="1">
            <a:off x="9765810" y="5557833"/>
            <a:ext cx="1169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D31710-B9C0-59F4-A57D-2A9B40136134}"/>
              </a:ext>
            </a:extLst>
          </p:cNvPr>
          <p:cNvCxnSpPr>
            <a:cxnSpLocks/>
          </p:cNvCxnSpPr>
          <p:nvPr/>
        </p:nvCxnSpPr>
        <p:spPr>
          <a:xfrm flipH="1" flipV="1">
            <a:off x="10086549" y="4540469"/>
            <a:ext cx="859681" cy="1017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8218959-1524-21A8-4018-9932653D9A4D}"/>
              </a:ext>
            </a:extLst>
          </p:cNvPr>
          <p:cNvCxnSpPr>
            <a:cxnSpLocks/>
          </p:cNvCxnSpPr>
          <p:nvPr/>
        </p:nvCxnSpPr>
        <p:spPr>
          <a:xfrm>
            <a:off x="10086549" y="4540469"/>
            <a:ext cx="1024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1EC133EE-EC97-543B-A61C-E6E21869908D}"/>
              </a:ext>
            </a:extLst>
          </p:cNvPr>
          <p:cNvCxnSpPr>
            <a:cxnSpLocks/>
          </p:cNvCxnSpPr>
          <p:nvPr/>
        </p:nvCxnSpPr>
        <p:spPr>
          <a:xfrm flipH="1" flipV="1">
            <a:off x="11066492" y="4555385"/>
            <a:ext cx="779671" cy="846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4C489D1-7A34-5CB8-9019-8A552CB0B833}"/>
              </a:ext>
            </a:extLst>
          </p:cNvPr>
          <p:cNvCxnSpPr>
            <a:cxnSpLocks/>
          </p:cNvCxnSpPr>
          <p:nvPr/>
        </p:nvCxnSpPr>
        <p:spPr>
          <a:xfrm flipV="1">
            <a:off x="11870099" y="3577520"/>
            <a:ext cx="30194" cy="1824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3BE4452-11DE-E960-F66A-827540DFC7EE}"/>
              </a:ext>
            </a:extLst>
          </p:cNvPr>
          <p:cNvCxnSpPr>
            <a:cxnSpLocks/>
          </p:cNvCxnSpPr>
          <p:nvPr/>
        </p:nvCxnSpPr>
        <p:spPr>
          <a:xfrm>
            <a:off x="10933012" y="2497258"/>
            <a:ext cx="967281" cy="1080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4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a piece of paper so that no edges cross?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14:cNvPr>
              <p14:cNvContentPartPr/>
              <p14:nvPr/>
            </p14:nvContentPartPr>
            <p14:xfrm>
              <a:off x="218880" y="964440"/>
              <a:ext cx="7813080" cy="5061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520" y="955080"/>
                <a:ext cx="78318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93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2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856475" y="5599329"/>
            <a:ext cx="266659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paper so that no edges cross?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053CB-EA51-A9DB-816E-615A84CEB022}"/>
              </a:ext>
            </a:extLst>
          </p:cNvPr>
          <p:cNvSpPr txBox="1"/>
          <p:nvPr/>
        </p:nvSpPr>
        <p:spPr>
          <a:xfrm>
            <a:off x="7882759" y="5615582"/>
            <a:ext cx="131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>
                <a:solidFill>
                  <a:srgbClr val="00B050"/>
                </a:solidFill>
              </a:rPr>
              <a:t>Yes!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2AF050-F7EA-E5E1-68A3-9E138A2A31E3}"/>
              </a:ext>
            </a:extLst>
          </p:cNvPr>
          <p:cNvSpPr/>
          <p:nvPr/>
        </p:nvSpPr>
        <p:spPr>
          <a:xfrm>
            <a:off x="8556850" y="677374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BF8DFC-B50C-D7A0-63FE-E394B561C5E0}"/>
              </a:ext>
            </a:extLst>
          </p:cNvPr>
          <p:cNvSpPr/>
          <p:nvPr/>
        </p:nvSpPr>
        <p:spPr>
          <a:xfrm>
            <a:off x="9711936" y="66559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65C570-9233-F95A-A7D8-980421B7E3A8}"/>
              </a:ext>
            </a:extLst>
          </p:cNvPr>
          <p:cNvSpPr/>
          <p:nvPr/>
        </p:nvSpPr>
        <p:spPr>
          <a:xfrm>
            <a:off x="10715674" y="12342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D9D06B-DC7E-B6FA-5DBE-CE49EB7579A6}"/>
              </a:ext>
            </a:extLst>
          </p:cNvPr>
          <p:cNvSpPr/>
          <p:nvPr/>
        </p:nvSpPr>
        <p:spPr>
          <a:xfrm>
            <a:off x="11268015" y="215596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91DF46-6D16-2B66-7A74-6E3606A7B0BD}"/>
              </a:ext>
            </a:extLst>
          </p:cNvPr>
          <p:cNvSpPr/>
          <p:nvPr/>
        </p:nvSpPr>
        <p:spPr>
          <a:xfrm>
            <a:off x="11249643" y="318548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695502-FAA9-35C8-8AB9-0EE55865A042}"/>
              </a:ext>
            </a:extLst>
          </p:cNvPr>
          <p:cNvSpPr/>
          <p:nvPr/>
        </p:nvSpPr>
        <p:spPr>
          <a:xfrm>
            <a:off x="10715673" y="4189398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66287E-58E5-4B83-6218-365EEDD10E50}"/>
              </a:ext>
            </a:extLst>
          </p:cNvPr>
          <p:cNvSpPr/>
          <p:nvPr/>
        </p:nvSpPr>
        <p:spPr>
          <a:xfrm>
            <a:off x="9778148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F60FDB-8DE1-2D62-48B3-164A2C6C7CD9}"/>
              </a:ext>
            </a:extLst>
          </p:cNvPr>
          <p:cNvSpPr/>
          <p:nvPr/>
        </p:nvSpPr>
        <p:spPr>
          <a:xfrm>
            <a:off x="8651442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BD3786-AC2F-F9A2-9458-A17BBABDD61D}"/>
              </a:ext>
            </a:extLst>
          </p:cNvPr>
          <p:cNvSpPr/>
          <p:nvPr/>
        </p:nvSpPr>
        <p:spPr>
          <a:xfrm>
            <a:off x="7092759" y="3218226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FC84FF-8AE9-32DA-605C-7962D2CC5D52}"/>
              </a:ext>
            </a:extLst>
          </p:cNvPr>
          <p:cNvSpPr/>
          <p:nvPr/>
        </p:nvSpPr>
        <p:spPr>
          <a:xfrm>
            <a:off x="7092758" y="2176661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161CDA-B4A4-7DBB-1732-BBFB8D02B7ED}"/>
              </a:ext>
            </a:extLst>
          </p:cNvPr>
          <p:cNvSpPr/>
          <p:nvPr/>
        </p:nvSpPr>
        <p:spPr>
          <a:xfrm>
            <a:off x="7630282" y="12278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9A717B-1233-7B16-0E22-6D4271A7B62B}"/>
              </a:ext>
            </a:extLst>
          </p:cNvPr>
          <p:cNvCxnSpPr>
            <a:stCxn id="23" idx="7"/>
            <a:endCxn id="12" idx="2"/>
          </p:cNvCxnSpPr>
          <p:nvPr/>
        </p:nvCxnSpPr>
        <p:spPr>
          <a:xfrm flipV="1">
            <a:off x="7791761" y="768656"/>
            <a:ext cx="765089" cy="48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F4B1E5-31E4-AA6F-872C-D3B5F2A33A01}"/>
              </a:ext>
            </a:extLst>
          </p:cNvPr>
          <p:cNvCxnSpPr>
            <a:cxnSpLocks/>
            <a:stCxn id="12" idx="7"/>
            <a:endCxn id="13" idx="1"/>
          </p:cNvCxnSpPr>
          <p:nvPr/>
        </p:nvCxnSpPr>
        <p:spPr>
          <a:xfrm flipV="1">
            <a:off x="8718329" y="692331"/>
            <a:ext cx="1021313" cy="1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3125C0-87AD-21F9-75AF-CD622C129695}"/>
              </a:ext>
            </a:extLst>
          </p:cNvPr>
          <p:cNvCxnSpPr>
            <a:cxnSpLocks/>
            <a:stCxn id="13" idx="6"/>
            <a:endCxn id="14" idx="1"/>
          </p:cNvCxnSpPr>
          <p:nvPr/>
        </p:nvCxnSpPr>
        <p:spPr>
          <a:xfrm>
            <a:off x="9901121" y="756877"/>
            <a:ext cx="842259" cy="50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18BA9F-D2E1-28E9-D4CB-1E183A2EEE82}"/>
              </a:ext>
            </a:extLst>
          </p:cNvPr>
          <p:cNvCxnSpPr>
            <a:cxnSpLocks/>
            <a:stCxn id="15" idx="0"/>
            <a:endCxn id="14" idx="5"/>
          </p:cNvCxnSpPr>
          <p:nvPr/>
        </p:nvCxnSpPr>
        <p:spPr>
          <a:xfrm flipH="1" flipV="1">
            <a:off x="10877153" y="1390032"/>
            <a:ext cx="485455" cy="76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8CF797-C99B-BDB5-3AFA-0BD02A3B277B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V="1">
            <a:off x="11344236" y="2338525"/>
            <a:ext cx="18372" cy="84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387588-3AEF-3830-A60E-F4524766F535}"/>
              </a:ext>
            </a:extLst>
          </p:cNvPr>
          <p:cNvCxnSpPr>
            <a:cxnSpLocks/>
            <a:stCxn id="17" idx="7"/>
            <a:endCxn id="16" idx="4"/>
          </p:cNvCxnSpPr>
          <p:nvPr/>
        </p:nvCxnSpPr>
        <p:spPr>
          <a:xfrm flipV="1">
            <a:off x="10877152" y="3368045"/>
            <a:ext cx="467084" cy="848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F09E90-76D1-1451-69C0-58DE6F7AF93B}"/>
              </a:ext>
            </a:extLst>
          </p:cNvPr>
          <p:cNvCxnSpPr>
            <a:cxnSpLocks/>
            <a:stCxn id="18" idx="7"/>
            <a:endCxn id="17" idx="3"/>
          </p:cNvCxnSpPr>
          <p:nvPr/>
        </p:nvCxnSpPr>
        <p:spPr>
          <a:xfrm flipV="1">
            <a:off x="9939627" y="4345225"/>
            <a:ext cx="803752" cy="385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D1E269-4298-F91B-23C2-C3F3BAD6EB68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8840627" y="4795411"/>
            <a:ext cx="937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F225F5-AE2B-B5C8-9F49-013B64FFDF7E}"/>
              </a:ext>
            </a:extLst>
          </p:cNvPr>
          <p:cNvCxnSpPr>
            <a:cxnSpLocks/>
            <a:stCxn id="20" idx="5"/>
            <a:endCxn id="19" idx="1"/>
          </p:cNvCxnSpPr>
          <p:nvPr/>
        </p:nvCxnSpPr>
        <p:spPr>
          <a:xfrm>
            <a:off x="7804979" y="4344642"/>
            <a:ext cx="874169" cy="38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900D57-451D-4F11-22A9-79A6AD614354}"/>
              </a:ext>
            </a:extLst>
          </p:cNvPr>
          <p:cNvCxnSpPr>
            <a:cxnSpLocks/>
            <a:stCxn id="21" idx="4"/>
            <a:endCxn id="20" idx="1"/>
          </p:cNvCxnSpPr>
          <p:nvPr/>
        </p:nvCxnSpPr>
        <p:spPr>
          <a:xfrm>
            <a:off x="7187352" y="3400789"/>
            <a:ext cx="483854" cy="81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88AEEA-B1E6-A733-9797-4CBF4F785610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187351" y="2359224"/>
            <a:ext cx="1" cy="859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530870-6050-4F87-441D-207AA465DFE3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flipV="1">
            <a:off x="7187351" y="1383632"/>
            <a:ext cx="470637" cy="79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0E445D-00D2-899E-6CD7-6ACE322CAE3B}"/>
              </a:ext>
            </a:extLst>
          </p:cNvPr>
          <p:cNvCxnSpPr>
            <a:cxnSpLocks/>
            <a:stCxn id="17" idx="1"/>
            <a:endCxn id="23" idx="5"/>
          </p:cNvCxnSpPr>
          <p:nvPr/>
        </p:nvCxnSpPr>
        <p:spPr>
          <a:xfrm flipH="1" flipV="1">
            <a:off x="7791761" y="1383632"/>
            <a:ext cx="2951618" cy="283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33B3FCEE-9A98-7E27-EFA2-3FF2F20502C6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8718329" y="833201"/>
            <a:ext cx="2559020" cy="2379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0DD1D2-3E2F-CE43-E2C3-824E39586F0A}"/>
              </a:ext>
            </a:extLst>
          </p:cNvPr>
          <p:cNvCxnSpPr>
            <a:cxnSpLocks/>
            <a:stCxn id="18" idx="1"/>
            <a:endCxn id="22" idx="5"/>
          </p:cNvCxnSpPr>
          <p:nvPr/>
        </p:nvCxnSpPr>
        <p:spPr>
          <a:xfrm flipH="1" flipV="1">
            <a:off x="7254237" y="2332488"/>
            <a:ext cx="2551617" cy="2398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6C2155A1-C5BF-8B83-A8AB-B0603695CEA8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0C6D23DD-2ED4-FB42-0AB2-E03996719572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B9C1C542-39F0-5FE1-E12D-D92052F857A8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B262285-70B9-43B9-2429-91BE9E4747A5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136CBFE-7708-6B27-40E7-3C563B2D84FA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422D754B-9149-7AFB-E022-04A08CCD9A12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6DC766AC-6D55-3BD7-3BF8-78113168ED7F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A66AF0D-B572-192F-C923-A67BFA0D561A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81E571DF-EEAF-9D65-CA26-F25A907D1138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7FD4292-2199-979A-13C4-F6D2D7D6AFD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EE3FD64-D53F-992E-81FE-1CE86EB54F9C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2C270D4-E701-56BF-2E19-B5AB6E490A19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EE885E2D-A9D0-EA0B-9948-B8B151638E59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836EFA7C-26B4-EFA3-74C4-FE9E043A97A5}"/>
                </a:ext>
              </a:extLst>
            </p:cNvPr>
            <p:cNvCxnSpPr>
              <a:stCxn id="1067" idx="7"/>
              <a:endCxn id="1056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56B637E-C0DA-72F6-F4D6-F84D39593580}"/>
                </a:ext>
              </a:extLst>
            </p:cNvPr>
            <p:cNvCxnSpPr>
              <a:cxnSpLocks/>
              <a:stCxn id="1056" idx="7"/>
              <a:endCxn id="1057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AC423F7B-AC62-F864-7858-48061BA32762}"/>
                </a:ext>
              </a:extLst>
            </p:cNvPr>
            <p:cNvCxnSpPr>
              <a:cxnSpLocks/>
              <a:stCxn id="1057" idx="6"/>
              <a:endCxn id="1058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EB059983-5E46-24AF-D49F-D3C2F09668BA}"/>
                </a:ext>
              </a:extLst>
            </p:cNvPr>
            <p:cNvCxnSpPr>
              <a:cxnSpLocks/>
              <a:stCxn id="1059" idx="0"/>
              <a:endCxn id="1058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44287906-9CA2-3903-335D-61FC3B9DF182}"/>
                </a:ext>
              </a:extLst>
            </p:cNvPr>
            <p:cNvCxnSpPr>
              <a:cxnSpLocks/>
              <a:stCxn id="1060" idx="0"/>
              <a:endCxn id="1059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FC6213D7-7981-5EBF-88EA-FF8163EAFD9C}"/>
                </a:ext>
              </a:extLst>
            </p:cNvPr>
            <p:cNvCxnSpPr>
              <a:cxnSpLocks/>
              <a:stCxn id="1061" idx="7"/>
              <a:endCxn id="1060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CB1E659F-97EB-88E8-53FB-F9854F40A420}"/>
                </a:ext>
              </a:extLst>
            </p:cNvPr>
            <p:cNvCxnSpPr>
              <a:cxnSpLocks/>
              <a:stCxn id="1062" idx="7"/>
              <a:endCxn id="1061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D16BF787-4B5C-30B4-C282-CD7282E4CA70}"/>
                </a:ext>
              </a:extLst>
            </p:cNvPr>
            <p:cNvCxnSpPr>
              <a:cxnSpLocks/>
              <a:stCxn id="1063" idx="6"/>
              <a:endCxn id="1062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CEEA8A14-DBEB-EF39-D4A2-A38A8DD934AB}"/>
                </a:ext>
              </a:extLst>
            </p:cNvPr>
            <p:cNvCxnSpPr>
              <a:cxnSpLocks/>
              <a:stCxn id="1064" idx="5"/>
              <a:endCxn id="1063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EE3678C-D176-E778-4534-24C581A24958}"/>
                </a:ext>
              </a:extLst>
            </p:cNvPr>
            <p:cNvCxnSpPr>
              <a:cxnSpLocks/>
              <a:stCxn id="1065" idx="4"/>
              <a:endCxn id="1064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D4D3F475-E1B9-B3A5-526C-35907C3D4270}"/>
                </a:ext>
              </a:extLst>
            </p:cNvPr>
            <p:cNvCxnSpPr>
              <a:cxnSpLocks/>
              <a:stCxn id="1065" idx="0"/>
              <a:endCxn id="1066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C625E9F6-AF3E-E6D5-2F4D-2FB495A54C41}"/>
                </a:ext>
              </a:extLst>
            </p:cNvPr>
            <p:cNvCxnSpPr>
              <a:cxnSpLocks/>
              <a:stCxn id="1066" idx="0"/>
              <a:endCxn id="1067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4BC16501-4170-21C9-1B83-BD1109445CC6}"/>
                </a:ext>
              </a:extLst>
            </p:cNvPr>
            <p:cNvCxnSpPr>
              <a:cxnSpLocks/>
              <a:stCxn id="1061" idx="1"/>
              <a:endCxn id="1067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D9C79BF0-E21B-AD1A-46D6-404A36DDC700}"/>
                </a:ext>
              </a:extLst>
            </p:cNvPr>
            <p:cNvCxnSpPr>
              <a:cxnSpLocks/>
              <a:stCxn id="1060" idx="1"/>
              <a:endCxn id="1056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B959039D-7C39-EA5A-B58D-CFC47677C5C1}"/>
                </a:ext>
              </a:extLst>
            </p:cNvPr>
            <p:cNvCxnSpPr>
              <a:cxnSpLocks/>
              <a:stCxn id="1062" idx="1"/>
              <a:endCxn id="1066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B99492D2-160F-DDFB-4253-4D70A1EA31CE}"/>
                </a:ext>
              </a:extLst>
            </p:cNvPr>
            <p:cNvCxnSpPr>
              <a:cxnSpLocks/>
              <a:stCxn id="1065" idx="6"/>
              <a:endCxn id="1057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F9746C8E-1700-D581-2B1F-45D0F9B1A211}"/>
                </a:ext>
              </a:extLst>
            </p:cNvPr>
            <p:cNvCxnSpPr>
              <a:cxnSpLocks/>
              <a:stCxn id="1064" idx="7"/>
              <a:endCxn id="1058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0F12FE16-8C60-D61D-052E-5A75146F564A}"/>
                </a:ext>
              </a:extLst>
            </p:cNvPr>
            <p:cNvCxnSpPr>
              <a:cxnSpLocks/>
              <a:stCxn id="1063" idx="7"/>
              <a:endCxn id="1059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70189923-C237-9154-0583-4748D428CC6C}"/>
              </a:ext>
            </a:extLst>
          </p:cNvPr>
          <p:cNvSpPr/>
          <p:nvPr/>
        </p:nvSpPr>
        <p:spPr>
          <a:xfrm>
            <a:off x="6887390" y="349122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E5135CCE-F5C4-F4BD-05B8-D14B374E3CED}"/>
              </a:ext>
            </a:extLst>
          </p:cNvPr>
          <p:cNvSpPr/>
          <p:nvPr/>
        </p:nvSpPr>
        <p:spPr>
          <a:xfrm rot="10800000">
            <a:off x="8731547" y="2280956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2825CA-0EAE-DF2F-B501-135C81168504}"/>
              </a:ext>
            </a:extLst>
          </p:cNvPr>
          <p:cNvSpPr/>
          <p:nvPr/>
        </p:nvSpPr>
        <p:spPr>
          <a:xfrm>
            <a:off x="7643500" y="418881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865632C2-9D28-0787-7D5C-83AA2A8A40A6}"/>
              </a:ext>
            </a:extLst>
          </p:cNvPr>
          <p:cNvSpPr/>
          <p:nvPr/>
        </p:nvSpPr>
        <p:spPr>
          <a:xfrm>
            <a:off x="6444097" y="120704"/>
            <a:ext cx="4371048" cy="4117067"/>
          </a:xfrm>
          <a:custGeom>
            <a:avLst/>
            <a:gdLst>
              <a:gd name="connsiteX0" fmla="*/ 4371048 w 4371048"/>
              <a:gd name="connsiteY0" fmla="*/ 1109006 h 4117067"/>
              <a:gd name="connsiteX1" fmla="*/ 3532322 w 4371048"/>
              <a:gd name="connsiteY1" fmla="*/ 232444 h 4117067"/>
              <a:gd name="connsiteX2" fmla="*/ 1735053 w 4371048"/>
              <a:gd name="connsiteY2" fmla="*/ 11726 h 4117067"/>
              <a:gd name="connsiteX3" fmla="*/ 517955 w 4371048"/>
              <a:gd name="connsiteY3" fmla="*/ 497304 h 4117067"/>
              <a:gd name="connsiteX4" fmla="*/ 108052 w 4371048"/>
              <a:gd name="connsiteY4" fmla="*/ 1645034 h 4117067"/>
              <a:gd name="connsiteX5" fmla="*/ 95440 w 4371048"/>
              <a:gd name="connsiteY5" fmla="*/ 3139605 h 4117067"/>
              <a:gd name="connsiteX6" fmla="*/ 1211638 w 4371048"/>
              <a:gd name="connsiteY6" fmla="*/ 4117067 h 411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1048" h="4117067">
                <a:moveTo>
                  <a:pt x="4371048" y="1109006"/>
                </a:moveTo>
                <a:cubicBezTo>
                  <a:pt x="4171351" y="762165"/>
                  <a:pt x="3971654" y="415324"/>
                  <a:pt x="3532322" y="232444"/>
                </a:cubicBezTo>
                <a:cubicBezTo>
                  <a:pt x="3092990" y="49564"/>
                  <a:pt x="2237447" y="-32417"/>
                  <a:pt x="1735053" y="11726"/>
                </a:cubicBezTo>
                <a:cubicBezTo>
                  <a:pt x="1232658" y="55869"/>
                  <a:pt x="789122" y="225086"/>
                  <a:pt x="517955" y="497304"/>
                </a:cubicBezTo>
                <a:cubicBezTo>
                  <a:pt x="246788" y="769522"/>
                  <a:pt x="178471" y="1204651"/>
                  <a:pt x="108052" y="1645034"/>
                </a:cubicBezTo>
                <a:cubicBezTo>
                  <a:pt x="37633" y="2085417"/>
                  <a:pt x="-88491" y="2727600"/>
                  <a:pt x="95440" y="3139605"/>
                </a:cubicBezTo>
                <a:cubicBezTo>
                  <a:pt x="279371" y="3551610"/>
                  <a:pt x="745504" y="3834338"/>
                  <a:pt x="1211638" y="411706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963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26969" y="682614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</a:t>
            </a:r>
            <a:r>
              <a:rPr lang="en-CA" b="1" dirty="0"/>
              <a:t>Hamiltonian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8" y="1954986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91" y="1830667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904443" y="4951108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14:cNvPr>
              <p14:cNvContentPartPr/>
              <p14:nvPr/>
            </p14:nvContentPartPr>
            <p14:xfrm>
              <a:off x="2088720" y="1744920"/>
              <a:ext cx="8802000" cy="3938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9360" y="1735560"/>
                <a:ext cx="8820720" cy="39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793486" y="3553004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3962310" y="1990821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How could you represent a graph as a data structure in a computer program?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3C6E-0375-1781-3FF5-F5715A493FA6}"/>
              </a:ext>
            </a:extLst>
          </p:cNvPr>
          <p:cNvSpPr txBox="1"/>
          <p:nvPr/>
        </p:nvSpPr>
        <p:spPr>
          <a:xfrm>
            <a:off x="3962309" y="4274302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We’ll see two common ways of representing graphs (there are others!)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7798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2802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14:cNvPr>
              <p14:cNvContentPartPr/>
              <p14:nvPr/>
            </p14:nvContentPartPr>
            <p14:xfrm>
              <a:off x="6605640" y="1613520"/>
              <a:ext cx="4914360" cy="5133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6280" y="1604160"/>
                <a:ext cx="4933080" cy="51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867378" y="127551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867377" y="498855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14:cNvPr>
              <p14:cNvContentPartPr/>
              <p14:nvPr/>
            </p14:nvContentPartPr>
            <p14:xfrm>
              <a:off x="6603840" y="2246760"/>
              <a:ext cx="4419360" cy="4381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4480" y="2237400"/>
                <a:ext cx="443808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313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384A3B0A-EAC4-BCDA-0718-BFA48F7D0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00705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14:cNvPr>
              <p14:cNvContentPartPr/>
              <p14:nvPr/>
            </p14:nvContentPartPr>
            <p14:xfrm>
              <a:off x="3737520" y="1371960"/>
              <a:ext cx="6771240" cy="5170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8160" y="1362600"/>
                <a:ext cx="6789960" cy="51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14:cNvPr>
              <p14:cNvContentPartPr/>
              <p14:nvPr/>
            </p14:nvContentPartPr>
            <p14:xfrm>
              <a:off x="830520" y="4194360"/>
              <a:ext cx="8661240" cy="2294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160" y="4185000"/>
                <a:ext cx="8679960" cy="23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220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2203494" y="3960971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 </a:t>
            </a:r>
            <a:r>
              <a:rPr lang="en-CA" b="1" dirty="0"/>
              <a:t>simple</a:t>
            </a:r>
            <a:r>
              <a:rPr lang="en-CA" dirty="0"/>
              <a:t> graph, the </a:t>
            </a:r>
            <a:r>
              <a:rPr lang="en-CA" b="1" dirty="0"/>
              <a:t>diagonal is all 0s</a:t>
            </a:r>
            <a:r>
              <a:rPr lang="en-CA" dirty="0"/>
              <a:t>, because no node has an edge to itself.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7B707F-4835-4A46-0932-5CE883E2A5BF}"/>
              </a:ext>
            </a:extLst>
          </p:cNvPr>
          <p:cNvSpPr txBox="1"/>
          <p:nvPr/>
        </p:nvSpPr>
        <p:spPr>
          <a:xfrm>
            <a:off x="2203494" y="5326120"/>
            <a:ext cx="210717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an </a:t>
            </a:r>
            <a:r>
              <a:rPr lang="en-CA" b="1" dirty="0"/>
              <a:t>undirected</a:t>
            </a:r>
            <a:r>
              <a:rPr lang="en-CA" dirty="0"/>
              <a:t> graph, the matrix is also </a:t>
            </a:r>
            <a:r>
              <a:rPr lang="en-CA" b="1" dirty="0"/>
              <a:t>symmetric</a:t>
            </a:r>
            <a:r>
              <a:rPr lang="en-CA" dirty="0"/>
              <a:t> around the main diagonal.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14:cNvPr>
              <p14:cNvContentPartPr/>
              <p14:nvPr/>
            </p14:nvContentPartPr>
            <p14:xfrm>
              <a:off x="5620680" y="1154520"/>
              <a:ext cx="5000400" cy="1960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1320" y="1145160"/>
                <a:ext cx="5019120" cy="19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04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52240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08348B11-A6A5-ACCD-7706-2BE2DA63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384" y="41468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6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60089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0F22A7-9218-B302-AB1E-FF586308F5DB}"/>
              </a:ext>
            </a:extLst>
          </p:cNvPr>
          <p:cNvSpPr txBox="1"/>
          <p:nvPr/>
        </p:nvSpPr>
        <p:spPr>
          <a:xfrm>
            <a:off x="1014689" y="5569545"/>
            <a:ext cx="320060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Twice the number of edges. This is another way of thinking about the </a:t>
            </a:r>
            <a:r>
              <a:rPr lang="en-CA" b="1" dirty="0"/>
              <a:t>hand-shaking lemma</a:t>
            </a:r>
            <a:r>
              <a:rPr lang="en-CA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14:cNvPr>
              <p14:cNvContentPartPr/>
              <p14:nvPr/>
            </p14:nvContentPartPr>
            <p14:xfrm>
              <a:off x="6049080" y="4189680"/>
              <a:ext cx="3339720" cy="1937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9720" y="4180320"/>
                <a:ext cx="3358440" cy="19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21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445A2-73BB-767B-30FE-55EB05E10B41}"/>
              </a:ext>
            </a:extLst>
          </p:cNvPr>
          <p:cNvSpPr txBox="1"/>
          <p:nvPr/>
        </p:nvSpPr>
        <p:spPr>
          <a:xfrm>
            <a:off x="10155341" y="5141958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B050"/>
                </a:solidFill>
              </a:rPr>
              <a:t>9 x 9</a:t>
            </a:r>
            <a:endParaRPr lang="en-AU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14:cNvPr>
              <p14:cNvContentPartPr/>
              <p14:nvPr/>
            </p14:nvContentPartPr>
            <p14:xfrm>
              <a:off x="8519400" y="487584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0040" y="4866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40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99BFFD-D39F-979D-CAD7-8DBAED9A9A07}"/>
                  </a:ext>
                </a:extLst>
              </p14:cNvPr>
              <p14:cNvContentPartPr/>
              <p14:nvPr/>
            </p14:nvContentPartPr>
            <p14:xfrm>
              <a:off x="3057480" y="1415160"/>
              <a:ext cx="5428800" cy="372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99BFFD-D39F-979D-CAD7-8DBAED9A9A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8120" y="1405800"/>
                <a:ext cx="5447520" cy="37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AB916-9CF8-25F8-4415-A1F7A2FAB545}"/>
              </a:ext>
            </a:extLst>
          </p:cNvPr>
          <p:cNvSpPr txBox="1"/>
          <p:nvPr/>
        </p:nvSpPr>
        <p:spPr>
          <a:xfrm>
            <a:off x="9444470" y="2146139"/>
            <a:ext cx="2291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00B050"/>
                </a:solidFill>
              </a:rPr>
              <a:t>Yes!</a:t>
            </a:r>
            <a:br>
              <a:rPr lang="en-CA" sz="4000" dirty="0">
                <a:solidFill>
                  <a:srgbClr val="00B050"/>
                </a:solidFill>
              </a:rPr>
            </a:br>
            <a:r>
              <a:rPr lang="en-CA" sz="4000" dirty="0">
                <a:solidFill>
                  <a:srgbClr val="00B050"/>
                </a:solidFill>
              </a:rPr>
              <a:t>In 2 edges</a:t>
            </a:r>
            <a:endParaRPr lang="en-AU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798670" y="1275517"/>
            <a:ext cx="116421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798669" y="4988557"/>
            <a:ext cx="116421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7196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Searching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909960" y="2890920"/>
            <a:ext cx="155761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could we visit the nodes of a graph?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E769DD-F55A-E24B-9A6A-BDDD0CDC7803}"/>
                  </a:ext>
                </a:extLst>
              </p14:cNvPr>
              <p14:cNvContentPartPr/>
              <p14:nvPr/>
            </p14:nvContentPartPr>
            <p14:xfrm>
              <a:off x="5456880" y="2730600"/>
              <a:ext cx="5825160" cy="335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E769DD-F55A-E24B-9A6A-BDDD0CDC78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7520" y="2721240"/>
                <a:ext cx="5843880" cy="33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</a:t>
            </a:r>
            <a:r>
              <a:rPr lang="en-CA"/>
              <a:t>in visited or S:</a:t>
            </a:r>
            <a:endParaRPr lang="en-CA" dirty="0"/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F6539B-3FB5-134D-B0B9-649C722A376A}"/>
                  </a:ext>
                </a:extLst>
              </p14:cNvPr>
              <p14:cNvContentPartPr/>
              <p14:nvPr/>
            </p14:nvContentPartPr>
            <p14:xfrm>
              <a:off x="-36360" y="1216440"/>
              <a:ext cx="12000960" cy="5613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F6539B-3FB5-134D-B0B9-649C722A37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5720" y="1207080"/>
                <a:ext cx="12019680" cy="56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9592ED-B5A3-0ED0-F9A3-44F9A486FF7F}"/>
                  </a:ext>
                </a:extLst>
              </p14:cNvPr>
              <p14:cNvContentPartPr/>
              <p14:nvPr/>
            </p14:nvContentPartPr>
            <p14:xfrm>
              <a:off x="3482640" y="1424160"/>
              <a:ext cx="8545320" cy="5333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9592ED-B5A3-0ED0-F9A3-44F9A486FF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3280" y="1414800"/>
                <a:ext cx="8564040" cy="53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14:cNvPr>
              <p14:cNvContentPartPr/>
              <p14:nvPr/>
            </p14:nvContentPartPr>
            <p14:xfrm>
              <a:off x="8503200" y="2342160"/>
              <a:ext cx="3327840" cy="1568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840" y="2332800"/>
                <a:ext cx="3346560" cy="15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AU" dirty="0"/>
                  <a:t>E.g. when searching a tree, only needs to store nodes along one path </a:t>
                </a:r>
                <a:r>
                  <a:rPr lang="en-AU"/>
                  <a:t>from root</a:t>
                </a:r>
                <a:endParaRPr lang="en-A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59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CA" dirty="0"/>
                  <a:t>E.g. when searching a tree, will need to store entire level of tree (lots of memory!)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6436" b="-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do depth-first search until you find a region of interest, then switch to breadth-first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26ED34-5704-3B84-D478-89276C407E21}"/>
                  </a:ext>
                </a:extLst>
              </p14:cNvPr>
              <p14:cNvContentPartPr/>
              <p14:nvPr/>
            </p14:nvContentPartPr>
            <p14:xfrm>
              <a:off x="971640" y="1856160"/>
              <a:ext cx="10803600" cy="4176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26ED34-5704-3B84-D478-89276C407E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280" y="1846800"/>
                <a:ext cx="10822320" cy="41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57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58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high five in various ways such that the total sum of all ends of an edge going into a vertex is </a:t>
            </a:r>
            <a:r>
              <a:rPr lang="en-CA" b="1" dirty="0"/>
              <a:t>10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8289E-2354-BD0C-EC6E-D4BE82767580}"/>
              </a:ext>
            </a:extLst>
          </p:cNvPr>
          <p:cNvSpPr/>
          <p:nvPr/>
        </p:nvSpPr>
        <p:spPr>
          <a:xfrm>
            <a:off x="7321263" y="350329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2167E-277A-DD0C-EE76-94A5B99615E5}"/>
              </a:ext>
            </a:extLst>
          </p:cNvPr>
          <p:cNvSpPr/>
          <p:nvPr/>
        </p:nvSpPr>
        <p:spPr>
          <a:xfrm>
            <a:off x="7527347" y="359468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0DC5C4-28B2-2D37-B2FD-ECA7190EC625}"/>
              </a:ext>
            </a:extLst>
          </p:cNvPr>
          <p:cNvSpPr/>
          <p:nvPr/>
        </p:nvSpPr>
        <p:spPr>
          <a:xfrm>
            <a:off x="7519963" y="219562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449AB-0A7A-F49F-4C64-4FEF157A9228}"/>
              </a:ext>
            </a:extLst>
          </p:cNvPr>
          <p:cNvSpPr/>
          <p:nvPr/>
        </p:nvSpPr>
        <p:spPr>
          <a:xfrm>
            <a:off x="7321263" y="228057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3F3AAB-ACF5-4B7A-539F-797EE78B08E7}"/>
              </a:ext>
            </a:extLst>
          </p:cNvPr>
          <p:cNvSpPr/>
          <p:nvPr/>
        </p:nvSpPr>
        <p:spPr>
          <a:xfrm>
            <a:off x="9172734" y="220565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B62D0-9626-AFD3-96F9-19AF33956FB8}"/>
              </a:ext>
            </a:extLst>
          </p:cNvPr>
          <p:cNvSpPr/>
          <p:nvPr/>
        </p:nvSpPr>
        <p:spPr>
          <a:xfrm>
            <a:off x="9080556" y="201079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7EE8B7-A8B7-E841-3E95-D5C0B01BC0FE}"/>
              </a:ext>
            </a:extLst>
          </p:cNvPr>
          <p:cNvSpPr/>
          <p:nvPr/>
        </p:nvSpPr>
        <p:spPr>
          <a:xfrm>
            <a:off x="7616379" y="201248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92FAC8-91EE-CCBC-B5FF-A2514F8617D3}"/>
              </a:ext>
            </a:extLst>
          </p:cNvPr>
          <p:cNvSpPr/>
          <p:nvPr/>
        </p:nvSpPr>
        <p:spPr>
          <a:xfrm>
            <a:off x="7604583" y="378973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F70E99-1FDB-AD19-9C9D-79232CCD1C4D}"/>
              </a:ext>
            </a:extLst>
          </p:cNvPr>
          <p:cNvSpPr/>
          <p:nvPr/>
        </p:nvSpPr>
        <p:spPr>
          <a:xfrm>
            <a:off x="9080384" y="378305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FA57F2-4E0B-DBF7-A402-1061A3639E45}"/>
              </a:ext>
            </a:extLst>
          </p:cNvPr>
          <p:cNvSpPr/>
          <p:nvPr/>
        </p:nvSpPr>
        <p:spPr>
          <a:xfrm>
            <a:off x="9172562" y="358753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EB4BF-3B37-8BBE-03B2-FBEF2A907A20}"/>
              </a:ext>
            </a:extLst>
          </p:cNvPr>
          <p:cNvSpPr txBox="1"/>
          <p:nvPr/>
        </p:nvSpPr>
        <p:spPr>
          <a:xfrm>
            <a:off x="10002535" y="686057"/>
            <a:ext cx="2037441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 everyone needs to be involved in a high five; the problem says </a:t>
            </a:r>
            <a:r>
              <a:rPr lang="en-CA" sz="1600" b="1" dirty="0"/>
              <a:t>some</a:t>
            </a:r>
            <a:r>
              <a:rPr lang="en-CA" sz="1600" dirty="0"/>
              <a:t> people high five each other</a:t>
            </a:r>
            <a:endParaRPr lang="en-AU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FC28044-8656-C520-F974-D24E8FCC5D4A}"/>
              </a:ext>
            </a:extLst>
          </p:cNvPr>
          <p:cNvSpPr/>
          <p:nvPr/>
        </p:nvSpPr>
        <p:spPr>
          <a:xfrm>
            <a:off x="3511209" y="590333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A8798F-91A4-1806-84CE-AB832BE7EA4B}"/>
              </a:ext>
            </a:extLst>
          </p:cNvPr>
          <p:cNvSpPr/>
          <p:nvPr/>
        </p:nvSpPr>
        <p:spPr>
          <a:xfrm>
            <a:off x="3800713" y="617813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3B66D5-9B69-3BAC-0234-CEB61DBE1A92}"/>
              </a:ext>
            </a:extLst>
          </p:cNvPr>
          <p:cNvSpPr/>
          <p:nvPr/>
        </p:nvSpPr>
        <p:spPr>
          <a:xfrm>
            <a:off x="4564817" y="618206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1AAF0C3-9089-62D5-6C58-CAB5E3315FEB}"/>
              </a:ext>
            </a:extLst>
          </p:cNvPr>
          <p:cNvSpPr/>
          <p:nvPr/>
        </p:nvSpPr>
        <p:spPr>
          <a:xfrm>
            <a:off x="5143820" y="618206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2FC7A2E-5917-8BBB-FFB5-9FC547ACD78A}"/>
              </a:ext>
            </a:extLst>
          </p:cNvPr>
          <p:cNvSpPr/>
          <p:nvPr/>
        </p:nvSpPr>
        <p:spPr>
          <a:xfrm>
            <a:off x="5914507" y="618206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D81A83C-EEA0-FE76-4CED-9FE6BFD1E8D5}"/>
              </a:ext>
            </a:extLst>
          </p:cNvPr>
          <p:cNvSpPr/>
          <p:nvPr/>
        </p:nvSpPr>
        <p:spPr>
          <a:xfrm>
            <a:off x="7264226" y="618206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06D404F-4210-587C-A395-D2410710FAB7}"/>
              </a:ext>
            </a:extLst>
          </p:cNvPr>
          <p:cNvSpPr/>
          <p:nvPr/>
        </p:nvSpPr>
        <p:spPr>
          <a:xfrm>
            <a:off x="6490220" y="618206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B612508-6C20-4971-21AE-3229FAD73F50}"/>
              </a:ext>
            </a:extLst>
          </p:cNvPr>
          <p:cNvSpPr/>
          <p:nvPr/>
        </p:nvSpPr>
        <p:spPr>
          <a:xfrm>
            <a:off x="7839913" y="618206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15E317-3109-7661-6DEB-390EE1975907}"/>
              </a:ext>
            </a:extLst>
          </p:cNvPr>
          <p:cNvSpPr/>
          <p:nvPr/>
        </p:nvSpPr>
        <p:spPr>
          <a:xfrm>
            <a:off x="8604020" y="61820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509564-A684-F258-6DFC-3ABB00356B2D}"/>
              </a:ext>
            </a:extLst>
          </p:cNvPr>
          <p:cNvSpPr/>
          <p:nvPr/>
        </p:nvSpPr>
        <p:spPr>
          <a:xfrm>
            <a:off x="8859554" y="591025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0737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weight?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63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(and all other nodes in the graph, if you want)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64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65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66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br>
              <a:rPr lang="en-CA" dirty="0"/>
            </a:br>
            <a:r>
              <a:rPr lang="en-CA" dirty="0"/>
              <a:t>…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dirty="0"/>
                  <a:t>Adaptable priority queue (8.4 of textbook)</a:t>
                </a:r>
              </a:p>
              <a:p>
                <a:pPr lvl="1"/>
                <a:r>
                  <a:rPr lang="en-CA" dirty="0"/>
                  <a:t>(also a Fibonacci heap, see </a:t>
                </a:r>
                <a:r>
                  <a:rPr lang="en-CA" dirty="0">
                    <a:hlinkClick r:id="rId2"/>
                  </a:rPr>
                  <a:t>its Wikipedia entry</a:t>
                </a:r>
                <a:r>
                  <a:rPr lang="en-CA" dirty="0"/>
                  <a:t>)</a:t>
                </a:r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6513527" y="2732485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 dirty="0"/>
              <a:t>of </a:t>
            </a:r>
            <a:r>
              <a:rPr lang="en-CA" dirty="0" err="1"/>
              <a:t>Disjktra’s</a:t>
            </a:r>
            <a:r>
              <a:rPr lang="en-CA" dirty="0"/>
              <a:t> 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estimate the </a:t>
            </a:r>
            <a:br>
              <a:rPr lang="en-CA" dirty="0"/>
            </a:br>
            <a:r>
              <a:rPr lang="en-CA" dirty="0"/>
              <a:t>distance to the goal vertex.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5616</Words>
  <Application>Microsoft Office PowerPoint</Application>
  <PresentationFormat>Widescreen</PresentationFormat>
  <Paragraphs>1137</Paragraphs>
  <Slides>70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Consolas</vt:lpstr>
      <vt:lpstr>Symbol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Cube</vt:lpstr>
      <vt:lpstr>The Bidiakis Cube</vt:lpstr>
      <vt:lpstr>The Bidiakis Cube</vt:lpstr>
      <vt:lpstr>The Bidiakis Cube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Searching Graphs: Air Travel Maps</vt:lpstr>
      <vt:lpstr>Searching Graphs: Air Travel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cp:lastPrinted>2023-11-15T21:20:02Z</cp:lastPrinted>
  <dcterms:created xsi:type="dcterms:W3CDTF">2023-07-08T03:43:54Z</dcterms:created>
  <dcterms:modified xsi:type="dcterms:W3CDTF">2023-11-19T18:39:04Z</dcterms:modified>
</cp:coreProperties>
</file>